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60"/>
  </p:notesMasterIdLst>
  <p:handoutMasterIdLst>
    <p:handoutMasterId r:id="rId61"/>
  </p:handoutMasterIdLst>
  <p:sldIdLst>
    <p:sldId id="496" r:id="rId2"/>
    <p:sldId id="404" r:id="rId3"/>
    <p:sldId id="429" r:id="rId4"/>
    <p:sldId id="283" r:id="rId5"/>
    <p:sldId id="489" r:id="rId6"/>
    <p:sldId id="442" r:id="rId7"/>
    <p:sldId id="441" r:id="rId8"/>
    <p:sldId id="448" r:id="rId9"/>
    <p:sldId id="449" r:id="rId10"/>
    <p:sldId id="433" r:id="rId11"/>
    <p:sldId id="450" r:id="rId12"/>
    <p:sldId id="455" r:id="rId13"/>
    <p:sldId id="481" r:id="rId14"/>
    <p:sldId id="424" r:id="rId15"/>
    <p:sldId id="259" r:id="rId16"/>
    <p:sldId id="306" r:id="rId17"/>
    <p:sldId id="359" r:id="rId18"/>
    <p:sldId id="327" r:id="rId19"/>
    <p:sldId id="497" r:id="rId20"/>
    <p:sldId id="454" r:id="rId21"/>
    <p:sldId id="453" r:id="rId22"/>
    <p:sldId id="465" r:id="rId23"/>
    <p:sldId id="365" r:id="rId24"/>
    <p:sldId id="478" r:id="rId25"/>
    <p:sldId id="463" r:id="rId26"/>
    <p:sldId id="484" r:id="rId27"/>
    <p:sldId id="487" r:id="rId28"/>
    <p:sldId id="488" r:id="rId29"/>
    <p:sldId id="260" r:id="rId30"/>
    <p:sldId id="263" r:id="rId31"/>
    <p:sldId id="462" r:id="rId32"/>
    <p:sldId id="491" r:id="rId33"/>
    <p:sldId id="452" r:id="rId34"/>
    <p:sldId id="492" r:id="rId35"/>
    <p:sldId id="493" r:id="rId36"/>
    <p:sldId id="494" r:id="rId37"/>
    <p:sldId id="464" r:id="rId38"/>
    <p:sldId id="292" r:id="rId39"/>
    <p:sldId id="479" r:id="rId40"/>
    <p:sldId id="490" r:id="rId41"/>
    <p:sldId id="466" r:id="rId42"/>
    <p:sldId id="294" r:id="rId43"/>
    <p:sldId id="293" r:id="rId44"/>
    <p:sldId id="287" r:id="rId45"/>
    <p:sldId id="483" r:id="rId46"/>
    <p:sldId id="495" r:id="rId47"/>
    <p:sldId id="309" r:id="rId48"/>
    <p:sldId id="405" r:id="rId49"/>
    <p:sldId id="310" r:id="rId50"/>
    <p:sldId id="411" r:id="rId51"/>
    <p:sldId id="412" r:id="rId52"/>
    <p:sldId id="312" r:id="rId53"/>
    <p:sldId id="434" r:id="rId54"/>
    <p:sldId id="420" r:id="rId55"/>
    <p:sldId id="362" r:id="rId56"/>
    <p:sldId id="360" r:id="rId57"/>
    <p:sldId id="436" r:id="rId58"/>
    <p:sldId id="438" r:id="rId5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y Alexander" initials="MA" lastIdx="1" clrIdx="0">
    <p:extLst>
      <p:ext uri="{19B8F6BF-5375-455C-9EA6-DF929625EA0E}">
        <p15:presenceInfo xmlns:p15="http://schemas.microsoft.com/office/powerpoint/2012/main" userId="S-1-5-21-1586713973-2777002684-1287109551-1154" providerId="AD"/>
      </p:ext>
    </p:extLst>
  </p:cmAuthor>
  <p:cmAuthor id="2" name="Brad Williams" initials="BW" lastIdx="2" clrIdx="1">
    <p:extLst>
      <p:ext uri="{19B8F6BF-5375-455C-9EA6-DF929625EA0E}">
        <p15:presenceInfo xmlns:p15="http://schemas.microsoft.com/office/powerpoint/2012/main" userId="S::bwilliams@collegeoptions.org::04c0e09a-02c8-4bd2-84c3-59224c1e54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3B0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07B297-E6DD-7754-8287-CA6017CA8069}" v="163" dt="2025-01-27T18:52:34.3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Adams" userId="S::radams@collegeandcareeroptions.org::d9f152a6-6967-48ca-ba59-a90d4512a99e" providerId="AD" clId="Web-{728ED5FD-22B7-A99B-1948-C82A9B835370}"/>
    <pc:docChg chg="modSld">
      <pc:chgData name="Robert Adams" userId="S::radams@collegeandcareeroptions.org::d9f152a6-6967-48ca-ba59-a90d4512a99e" providerId="AD" clId="Web-{728ED5FD-22B7-A99B-1948-C82A9B835370}" dt="2024-09-10T19:00:55.750" v="76" actId="20577"/>
      <pc:docMkLst>
        <pc:docMk/>
      </pc:docMkLst>
      <pc:sldChg chg="addSp">
        <pc:chgData name="Robert Adams" userId="S::radams@collegeandcareeroptions.org::d9f152a6-6967-48ca-ba59-a90d4512a99e" providerId="AD" clId="Web-{728ED5FD-22B7-A99B-1948-C82A9B835370}" dt="2024-09-10T16:59:47.526" v="24"/>
        <pc:sldMkLst>
          <pc:docMk/>
          <pc:sldMk cId="3277694973" sldId="259"/>
        </pc:sldMkLst>
        <pc:picChg chg="add">
          <ac:chgData name="Robert Adams" userId="S::radams@collegeandcareeroptions.org::d9f152a6-6967-48ca-ba59-a90d4512a99e" providerId="AD" clId="Web-{728ED5FD-22B7-A99B-1948-C82A9B835370}" dt="2024-09-10T16:59:47.526" v="24"/>
          <ac:picMkLst>
            <pc:docMk/>
            <pc:sldMk cId="3277694973" sldId="259"/>
            <ac:picMk id="5" creationId="{EEB04737-765D-E0B2-555C-0A68C84B4BE6}"/>
          </ac:picMkLst>
        </pc:picChg>
      </pc:sldChg>
      <pc:sldChg chg="addSp">
        <pc:chgData name="Robert Adams" userId="S::radams@collegeandcareeroptions.org::d9f152a6-6967-48ca-ba59-a90d4512a99e" providerId="AD" clId="Web-{728ED5FD-22B7-A99B-1948-C82A9B835370}" dt="2024-09-10T18:39:15.834" v="44"/>
        <pc:sldMkLst>
          <pc:docMk/>
          <pc:sldMk cId="3556277623" sldId="260"/>
        </pc:sldMkLst>
        <pc:picChg chg="add">
          <ac:chgData name="Robert Adams" userId="S::radams@collegeandcareeroptions.org::d9f152a6-6967-48ca-ba59-a90d4512a99e" providerId="AD" clId="Web-{728ED5FD-22B7-A99B-1948-C82A9B835370}" dt="2024-09-10T18:39:15.834" v="44"/>
          <ac:picMkLst>
            <pc:docMk/>
            <pc:sldMk cId="3556277623" sldId="260"/>
            <ac:picMk id="3" creationId="{978C3021-4232-2F6B-0F75-CDC5D8155323}"/>
          </ac:picMkLst>
        </pc:picChg>
      </pc:sldChg>
      <pc:sldChg chg="addSp">
        <pc:chgData name="Robert Adams" userId="S::radams@collegeandcareeroptions.org::d9f152a6-6967-48ca-ba59-a90d4512a99e" providerId="AD" clId="Web-{728ED5FD-22B7-A99B-1948-C82A9B835370}" dt="2024-09-10T18:39:20.694" v="45"/>
        <pc:sldMkLst>
          <pc:docMk/>
          <pc:sldMk cId="2313839059" sldId="263"/>
        </pc:sldMkLst>
        <pc:picChg chg="add">
          <ac:chgData name="Robert Adams" userId="S::radams@collegeandcareeroptions.org::d9f152a6-6967-48ca-ba59-a90d4512a99e" providerId="AD" clId="Web-{728ED5FD-22B7-A99B-1948-C82A9B835370}" dt="2024-09-10T18:39:20.694" v="45"/>
          <ac:picMkLst>
            <pc:docMk/>
            <pc:sldMk cId="2313839059" sldId="263"/>
            <ac:picMk id="4" creationId="{F0E9F308-3FC0-D86D-5D7C-AA88D5577085}"/>
          </ac:picMkLst>
        </pc:picChg>
      </pc:sldChg>
      <pc:sldChg chg="addSp modSp">
        <pc:chgData name="Robert Adams" userId="S::radams@collegeandcareeroptions.org::d9f152a6-6967-48ca-ba59-a90d4512a99e" providerId="AD" clId="Web-{728ED5FD-22B7-A99B-1948-C82A9B835370}" dt="2024-09-10T16:42:31.063" v="11" actId="1076"/>
        <pc:sldMkLst>
          <pc:docMk/>
          <pc:sldMk cId="0" sldId="283"/>
        </pc:sldMkLst>
        <pc:picChg chg="add mod">
          <ac:chgData name="Robert Adams" userId="S::radams@collegeandcareeroptions.org::d9f152a6-6967-48ca-ba59-a90d4512a99e" providerId="AD" clId="Web-{728ED5FD-22B7-A99B-1948-C82A9B835370}" dt="2024-09-10T16:42:31.063" v="11" actId="1076"/>
          <ac:picMkLst>
            <pc:docMk/>
            <pc:sldMk cId="0" sldId="283"/>
            <ac:picMk id="5" creationId="{EA2BBB51-27A4-A635-CFBE-19A34E0CE19A}"/>
          </ac:picMkLst>
        </pc:picChg>
      </pc:sldChg>
      <pc:sldChg chg="addSp">
        <pc:chgData name="Robert Adams" userId="S::radams@collegeandcareeroptions.org::d9f152a6-6967-48ca-ba59-a90d4512a99e" providerId="AD" clId="Web-{728ED5FD-22B7-A99B-1948-C82A9B835370}" dt="2024-09-10T18:40:30.137" v="57"/>
        <pc:sldMkLst>
          <pc:docMk/>
          <pc:sldMk cId="0" sldId="287"/>
        </pc:sldMkLst>
        <pc:picChg chg="add">
          <ac:chgData name="Robert Adams" userId="S::radams@collegeandcareeroptions.org::d9f152a6-6967-48ca-ba59-a90d4512a99e" providerId="AD" clId="Web-{728ED5FD-22B7-A99B-1948-C82A9B835370}" dt="2024-09-10T18:40:30.137" v="57"/>
          <ac:picMkLst>
            <pc:docMk/>
            <pc:sldMk cId="0" sldId="287"/>
            <ac:picMk id="4" creationId="{51872251-EE01-1D05-5494-3E20E14D6ECA}"/>
          </ac:picMkLst>
        </pc:picChg>
      </pc:sldChg>
      <pc:sldChg chg="addSp">
        <pc:chgData name="Robert Adams" userId="S::radams@collegeandcareeroptions.org::d9f152a6-6967-48ca-ba59-a90d4512a99e" providerId="AD" clId="Web-{728ED5FD-22B7-A99B-1948-C82A9B835370}" dt="2024-09-10T18:40:24.589" v="56"/>
        <pc:sldMkLst>
          <pc:docMk/>
          <pc:sldMk cId="0" sldId="293"/>
        </pc:sldMkLst>
        <pc:picChg chg="add">
          <ac:chgData name="Robert Adams" userId="S::radams@collegeandcareeroptions.org::d9f152a6-6967-48ca-ba59-a90d4512a99e" providerId="AD" clId="Web-{728ED5FD-22B7-A99B-1948-C82A9B835370}" dt="2024-09-10T18:40:24.589" v="56"/>
          <ac:picMkLst>
            <pc:docMk/>
            <pc:sldMk cId="0" sldId="293"/>
            <ac:picMk id="4" creationId="{1DF189FF-649A-C5CA-7FCE-F2BD0C493B61}"/>
          </ac:picMkLst>
        </pc:picChg>
      </pc:sldChg>
      <pc:sldChg chg="addSp">
        <pc:chgData name="Robert Adams" userId="S::radams@collegeandcareeroptions.org::d9f152a6-6967-48ca-ba59-a90d4512a99e" providerId="AD" clId="Web-{728ED5FD-22B7-A99B-1948-C82A9B835370}" dt="2024-09-10T18:40:18.464" v="55"/>
        <pc:sldMkLst>
          <pc:docMk/>
          <pc:sldMk cId="0" sldId="294"/>
        </pc:sldMkLst>
        <pc:picChg chg="add">
          <ac:chgData name="Robert Adams" userId="S::radams@collegeandcareeroptions.org::d9f152a6-6967-48ca-ba59-a90d4512a99e" providerId="AD" clId="Web-{728ED5FD-22B7-A99B-1948-C82A9B835370}" dt="2024-09-10T18:40:18.464" v="55"/>
          <ac:picMkLst>
            <pc:docMk/>
            <pc:sldMk cId="0" sldId="294"/>
            <ac:picMk id="6" creationId="{D4051F14-FA3B-1054-E3C4-24D17171CE48}"/>
          </ac:picMkLst>
        </pc:picChg>
      </pc:sldChg>
      <pc:sldChg chg="addSp">
        <pc:chgData name="Robert Adams" userId="S::radams@collegeandcareeroptions.org::d9f152a6-6967-48ca-ba59-a90d4512a99e" providerId="AD" clId="Web-{728ED5FD-22B7-A99B-1948-C82A9B835370}" dt="2024-09-10T16:59:52.886" v="25"/>
        <pc:sldMkLst>
          <pc:docMk/>
          <pc:sldMk cId="0" sldId="306"/>
        </pc:sldMkLst>
        <pc:picChg chg="add">
          <ac:chgData name="Robert Adams" userId="S::radams@collegeandcareeroptions.org::d9f152a6-6967-48ca-ba59-a90d4512a99e" providerId="AD" clId="Web-{728ED5FD-22B7-A99B-1948-C82A9B835370}" dt="2024-09-10T16:59:52.886" v="25"/>
          <ac:picMkLst>
            <pc:docMk/>
            <pc:sldMk cId="0" sldId="306"/>
            <ac:picMk id="4" creationId="{C6C6488D-A3BC-DCCE-9FD1-3B45992C1329}"/>
          </ac:picMkLst>
        </pc:picChg>
      </pc:sldChg>
      <pc:sldChg chg="addSp">
        <pc:chgData name="Robert Adams" userId="S::radams@collegeandcareeroptions.org::d9f152a6-6967-48ca-ba59-a90d4512a99e" providerId="AD" clId="Web-{728ED5FD-22B7-A99B-1948-C82A9B835370}" dt="2024-09-10T16:44:57.707" v="16"/>
        <pc:sldMkLst>
          <pc:docMk/>
          <pc:sldMk cId="0" sldId="309"/>
        </pc:sldMkLst>
        <pc:picChg chg="add">
          <ac:chgData name="Robert Adams" userId="S::radams@collegeandcareeroptions.org::d9f152a6-6967-48ca-ba59-a90d4512a99e" providerId="AD" clId="Web-{728ED5FD-22B7-A99B-1948-C82A9B835370}" dt="2024-09-10T16:44:57.707" v="16"/>
          <ac:picMkLst>
            <pc:docMk/>
            <pc:sldMk cId="0" sldId="309"/>
            <ac:picMk id="6" creationId="{CB5F9D60-E994-85E2-A84D-45DC8061700C}"/>
          </ac:picMkLst>
        </pc:picChg>
      </pc:sldChg>
      <pc:sldChg chg="addSp">
        <pc:chgData name="Robert Adams" userId="S::radams@collegeandcareeroptions.org::d9f152a6-6967-48ca-ba59-a90d4512a99e" providerId="AD" clId="Web-{728ED5FD-22B7-A99B-1948-C82A9B835370}" dt="2024-09-10T18:40:53.576" v="60"/>
        <pc:sldMkLst>
          <pc:docMk/>
          <pc:sldMk cId="0" sldId="310"/>
        </pc:sldMkLst>
        <pc:picChg chg="add">
          <ac:chgData name="Robert Adams" userId="S::radams@collegeandcareeroptions.org::d9f152a6-6967-48ca-ba59-a90d4512a99e" providerId="AD" clId="Web-{728ED5FD-22B7-A99B-1948-C82A9B835370}" dt="2024-09-10T18:40:53.576" v="60"/>
          <ac:picMkLst>
            <pc:docMk/>
            <pc:sldMk cId="0" sldId="310"/>
            <ac:picMk id="5" creationId="{9F18237F-CBB0-E9FD-FA32-54DDEE06C19B}"/>
          </ac:picMkLst>
        </pc:picChg>
      </pc:sldChg>
      <pc:sldChg chg="addSp">
        <pc:chgData name="Robert Adams" userId="S::radams@collegeandcareeroptions.org::d9f152a6-6967-48ca-ba59-a90d4512a99e" providerId="AD" clId="Web-{728ED5FD-22B7-A99B-1948-C82A9B835370}" dt="2024-09-10T18:41:05.952" v="61"/>
        <pc:sldMkLst>
          <pc:docMk/>
          <pc:sldMk cId="0" sldId="312"/>
        </pc:sldMkLst>
        <pc:picChg chg="add">
          <ac:chgData name="Robert Adams" userId="S::radams@collegeandcareeroptions.org::d9f152a6-6967-48ca-ba59-a90d4512a99e" providerId="AD" clId="Web-{728ED5FD-22B7-A99B-1948-C82A9B835370}" dt="2024-09-10T18:41:05.952" v="61"/>
          <ac:picMkLst>
            <pc:docMk/>
            <pc:sldMk cId="0" sldId="312"/>
            <ac:picMk id="3" creationId="{1DD8CF62-23AB-36EB-B1D3-003B874BE775}"/>
          </ac:picMkLst>
        </pc:picChg>
      </pc:sldChg>
      <pc:sldChg chg="addSp">
        <pc:chgData name="Robert Adams" userId="S::radams@collegeandcareeroptions.org::d9f152a6-6967-48ca-ba59-a90d4512a99e" providerId="AD" clId="Web-{728ED5FD-22B7-A99B-1948-C82A9B835370}" dt="2024-09-10T17:00:02.574" v="27"/>
        <pc:sldMkLst>
          <pc:docMk/>
          <pc:sldMk cId="0" sldId="327"/>
        </pc:sldMkLst>
        <pc:picChg chg="add">
          <ac:chgData name="Robert Adams" userId="S::radams@collegeandcareeroptions.org::d9f152a6-6967-48ca-ba59-a90d4512a99e" providerId="AD" clId="Web-{728ED5FD-22B7-A99B-1948-C82A9B835370}" dt="2024-09-10T17:00:02.574" v="27"/>
          <ac:picMkLst>
            <pc:docMk/>
            <pc:sldMk cId="0" sldId="327"/>
            <ac:picMk id="5" creationId="{EB809CBD-26B4-E897-F1AD-2F67A9F5EDBB}"/>
          </ac:picMkLst>
        </pc:picChg>
      </pc:sldChg>
      <pc:sldChg chg="addSp">
        <pc:chgData name="Robert Adams" userId="S::radams@collegeandcareeroptions.org::d9f152a6-6967-48ca-ba59-a90d4512a99e" providerId="AD" clId="Web-{728ED5FD-22B7-A99B-1948-C82A9B835370}" dt="2024-09-10T16:59:57.245" v="26"/>
        <pc:sldMkLst>
          <pc:docMk/>
          <pc:sldMk cId="4121286866" sldId="359"/>
        </pc:sldMkLst>
        <pc:picChg chg="add">
          <ac:chgData name="Robert Adams" userId="S::radams@collegeandcareeroptions.org::d9f152a6-6967-48ca-ba59-a90d4512a99e" providerId="AD" clId="Web-{728ED5FD-22B7-A99B-1948-C82A9B835370}" dt="2024-09-10T16:59:57.245" v="26"/>
          <ac:picMkLst>
            <pc:docMk/>
            <pc:sldMk cId="4121286866" sldId="359"/>
            <ac:picMk id="4" creationId="{2644BC71-6A97-92FC-ADCD-2577284EEF10}"/>
          </ac:picMkLst>
        </pc:picChg>
      </pc:sldChg>
      <pc:sldChg chg="addSp delSp modSp">
        <pc:chgData name="Robert Adams" userId="S::radams@collegeandcareeroptions.org::d9f152a6-6967-48ca-ba59-a90d4512a99e" providerId="AD" clId="Web-{728ED5FD-22B7-A99B-1948-C82A9B835370}" dt="2024-09-10T18:38:24.705" v="35"/>
        <pc:sldMkLst>
          <pc:docMk/>
          <pc:sldMk cId="2412234593" sldId="365"/>
        </pc:sldMkLst>
        <pc:spChg chg="add del mod">
          <ac:chgData name="Robert Adams" userId="S::radams@collegeandcareeroptions.org::d9f152a6-6967-48ca-ba59-a90d4512a99e" providerId="AD" clId="Web-{728ED5FD-22B7-A99B-1948-C82A9B835370}" dt="2024-09-10T18:38:13.970" v="34"/>
          <ac:spMkLst>
            <pc:docMk/>
            <pc:sldMk cId="2412234593" sldId="365"/>
            <ac:spMk id="4" creationId="{6416A323-C10E-A5A8-C8BB-0A57ECC060E9}"/>
          </ac:spMkLst>
        </pc:spChg>
        <pc:picChg chg="add">
          <ac:chgData name="Robert Adams" userId="S::radams@collegeandcareeroptions.org::d9f152a6-6967-48ca-ba59-a90d4512a99e" providerId="AD" clId="Web-{728ED5FD-22B7-A99B-1948-C82A9B835370}" dt="2024-09-10T18:38:24.705" v="35"/>
          <ac:picMkLst>
            <pc:docMk/>
            <pc:sldMk cId="2412234593" sldId="365"/>
            <ac:picMk id="7" creationId="{6B317922-F580-5ECB-9544-0E62A261CB10}"/>
          </ac:picMkLst>
        </pc:picChg>
      </pc:sldChg>
      <pc:sldChg chg="addSp modSp">
        <pc:chgData name="Robert Adams" userId="S::radams@collegeandcareeroptions.org::d9f152a6-6967-48ca-ba59-a90d4512a99e" providerId="AD" clId="Web-{728ED5FD-22B7-A99B-1948-C82A9B835370}" dt="2024-09-10T16:42:01.656" v="9" actId="1076"/>
        <pc:sldMkLst>
          <pc:docMk/>
          <pc:sldMk cId="1820857301" sldId="404"/>
        </pc:sldMkLst>
        <pc:picChg chg="mod">
          <ac:chgData name="Robert Adams" userId="S::radams@collegeandcareeroptions.org::d9f152a6-6967-48ca-ba59-a90d4512a99e" providerId="AD" clId="Web-{728ED5FD-22B7-A99B-1948-C82A9B835370}" dt="2024-09-10T16:42:01.656" v="9" actId="1076"/>
          <ac:picMkLst>
            <pc:docMk/>
            <pc:sldMk cId="1820857301" sldId="404"/>
            <ac:picMk id="4" creationId="{CC90DF14-220B-32E1-8EB0-D971D5FE4D0A}"/>
          </ac:picMkLst>
        </pc:picChg>
        <pc:picChg chg="add mod">
          <ac:chgData name="Robert Adams" userId="S::radams@collegeandcareeroptions.org::d9f152a6-6967-48ca-ba59-a90d4512a99e" providerId="AD" clId="Web-{728ED5FD-22B7-A99B-1948-C82A9B835370}" dt="2024-09-10T16:41:59.937" v="8" actId="1076"/>
          <ac:picMkLst>
            <pc:docMk/>
            <pc:sldMk cId="1820857301" sldId="404"/>
            <ac:picMk id="7" creationId="{F98B100F-1C56-4C25-5B2F-7EB840508A8A}"/>
          </ac:picMkLst>
        </pc:picChg>
      </pc:sldChg>
      <pc:sldChg chg="addSp">
        <pc:chgData name="Robert Adams" userId="S::radams@collegeandcareeroptions.org::d9f152a6-6967-48ca-ba59-a90d4512a99e" providerId="AD" clId="Web-{728ED5FD-22B7-A99B-1948-C82A9B835370}" dt="2024-09-10T16:59:42.323" v="23"/>
        <pc:sldMkLst>
          <pc:docMk/>
          <pc:sldMk cId="4134412451" sldId="424"/>
        </pc:sldMkLst>
        <pc:picChg chg="add">
          <ac:chgData name="Robert Adams" userId="S::radams@collegeandcareeroptions.org::d9f152a6-6967-48ca-ba59-a90d4512a99e" providerId="AD" clId="Web-{728ED5FD-22B7-A99B-1948-C82A9B835370}" dt="2024-09-10T16:59:42.323" v="23"/>
          <ac:picMkLst>
            <pc:docMk/>
            <pc:sldMk cId="4134412451" sldId="424"/>
            <ac:picMk id="5" creationId="{EC6A3AC7-067A-7B36-8063-D75B00F3C009}"/>
          </ac:picMkLst>
        </pc:picChg>
      </pc:sldChg>
      <pc:sldChg chg="addSp modSp">
        <pc:chgData name="Robert Adams" userId="S::radams@collegeandcareeroptions.org::d9f152a6-6967-48ca-ba59-a90d4512a99e" providerId="AD" clId="Web-{728ED5FD-22B7-A99B-1948-C82A9B835370}" dt="2024-09-10T16:41:30.437" v="3" actId="1076"/>
        <pc:sldMkLst>
          <pc:docMk/>
          <pc:sldMk cId="2061071452" sldId="429"/>
        </pc:sldMkLst>
        <pc:picChg chg="add mod">
          <ac:chgData name="Robert Adams" userId="S::radams@collegeandcareeroptions.org::d9f152a6-6967-48ca-ba59-a90d4512a99e" providerId="AD" clId="Web-{728ED5FD-22B7-A99B-1948-C82A9B835370}" dt="2024-09-10T16:41:30.437" v="3" actId="1076"/>
          <ac:picMkLst>
            <pc:docMk/>
            <pc:sldMk cId="2061071452" sldId="429"/>
            <ac:picMk id="5" creationId="{9626D50A-964D-E5AC-D457-5D50860DAF7B}"/>
          </ac:picMkLst>
        </pc:picChg>
      </pc:sldChg>
      <pc:sldChg chg="modSp">
        <pc:chgData name="Robert Adams" userId="S::radams@collegeandcareeroptions.org::d9f152a6-6967-48ca-ba59-a90d4512a99e" providerId="AD" clId="Web-{728ED5FD-22B7-A99B-1948-C82A9B835370}" dt="2024-09-10T18:41:33.829" v="63" actId="20577"/>
        <pc:sldMkLst>
          <pc:docMk/>
          <pc:sldMk cId="159129403" sldId="436"/>
        </pc:sldMkLst>
        <pc:spChg chg="mod">
          <ac:chgData name="Robert Adams" userId="S::radams@collegeandcareeroptions.org::d9f152a6-6967-48ca-ba59-a90d4512a99e" providerId="AD" clId="Web-{728ED5FD-22B7-A99B-1948-C82A9B835370}" dt="2024-09-10T18:41:33.829" v="63" actId="20577"/>
          <ac:spMkLst>
            <pc:docMk/>
            <pc:sldMk cId="159129403" sldId="436"/>
            <ac:spMk id="3" creationId="{A7A4EFBB-6DBD-4229-B783-7F2FF12E5F56}"/>
          </ac:spMkLst>
        </pc:spChg>
      </pc:sldChg>
      <pc:sldChg chg="addSp modSp">
        <pc:chgData name="Robert Adams" userId="S::radams@collegeandcareeroptions.org::d9f152a6-6967-48ca-ba59-a90d4512a99e" providerId="AD" clId="Web-{728ED5FD-22B7-A99B-1948-C82A9B835370}" dt="2024-09-10T18:41:52.752" v="65" actId="1076"/>
        <pc:sldMkLst>
          <pc:docMk/>
          <pc:sldMk cId="1320990098" sldId="438"/>
        </pc:sldMkLst>
        <pc:picChg chg="add mod">
          <ac:chgData name="Robert Adams" userId="S::radams@collegeandcareeroptions.org::d9f152a6-6967-48ca-ba59-a90d4512a99e" providerId="AD" clId="Web-{728ED5FD-22B7-A99B-1948-C82A9B835370}" dt="2024-09-10T18:41:52.752" v="65" actId="1076"/>
          <ac:picMkLst>
            <pc:docMk/>
            <pc:sldMk cId="1320990098" sldId="438"/>
            <ac:picMk id="10" creationId="{9CCA3434-73D3-C074-4A00-EEFB901D67C4}"/>
          </ac:picMkLst>
        </pc:picChg>
      </pc:sldChg>
      <pc:sldChg chg="addSp">
        <pc:chgData name="Robert Adams" userId="S::radams@collegeandcareeroptions.org::d9f152a6-6967-48ca-ba59-a90d4512a99e" providerId="AD" clId="Web-{728ED5FD-22B7-A99B-1948-C82A9B835370}" dt="2024-09-10T16:42:58.845" v="15"/>
        <pc:sldMkLst>
          <pc:docMk/>
          <pc:sldMk cId="1265559691" sldId="441"/>
        </pc:sldMkLst>
        <pc:picChg chg="add">
          <ac:chgData name="Robert Adams" userId="S::radams@collegeandcareeroptions.org::d9f152a6-6967-48ca-ba59-a90d4512a99e" providerId="AD" clId="Web-{728ED5FD-22B7-A99B-1948-C82A9B835370}" dt="2024-09-10T16:42:58.845" v="15"/>
          <ac:picMkLst>
            <pc:docMk/>
            <pc:sldMk cId="1265559691" sldId="441"/>
            <ac:picMk id="5" creationId="{A10291F0-C1EE-71C7-D6A9-09F966F7F9CD}"/>
          </ac:picMkLst>
        </pc:picChg>
      </pc:sldChg>
      <pc:sldChg chg="addSp modSp">
        <pc:chgData name="Robert Adams" userId="S::radams@collegeandcareeroptions.org::d9f152a6-6967-48ca-ba59-a90d4512a99e" providerId="AD" clId="Web-{728ED5FD-22B7-A99B-1948-C82A9B835370}" dt="2024-09-10T16:42:52.204" v="14" actId="1076"/>
        <pc:sldMkLst>
          <pc:docMk/>
          <pc:sldMk cId="3162240455" sldId="442"/>
        </pc:sldMkLst>
        <pc:picChg chg="add mod">
          <ac:chgData name="Robert Adams" userId="S::radams@collegeandcareeroptions.org::d9f152a6-6967-48ca-ba59-a90d4512a99e" providerId="AD" clId="Web-{728ED5FD-22B7-A99B-1948-C82A9B835370}" dt="2024-09-10T16:42:52.204" v="14" actId="1076"/>
          <ac:picMkLst>
            <pc:docMk/>
            <pc:sldMk cId="3162240455" sldId="442"/>
            <ac:picMk id="6" creationId="{2C6E66C0-FC3D-B853-1A5A-13EE7FC1C145}"/>
          </ac:picMkLst>
        </pc:picChg>
      </pc:sldChg>
      <pc:sldChg chg="addSp modSp">
        <pc:chgData name="Robert Adams" userId="S::radams@collegeandcareeroptions.org::d9f152a6-6967-48ca-ba59-a90d4512a99e" providerId="AD" clId="Web-{728ED5FD-22B7-A99B-1948-C82A9B835370}" dt="2024-09-10T16:59:17.979" v="19" actId="1076"/>
        <pc:sldMkLst>
          <pc:docMk/>
          <pc:sldMk cId="2129881247" sldId="448"/>
        </pc:sldMkLst>
        <pc:picChg chg="add mod">
          <ac:chgData name="Robert Adams" userId="S::radams@collegeandcareeroptions.org::d9f152a6-6967-48ca-ba59-a90d4512a99e" providerId="AD" clId="Web-{728ED5FD-22B7-A99B-1948-C82A9B835370}" dt="2024-09-10T16:59:17.979" v="19" actId="1076"/>
          <ac:picMkLst>
            <pc:docMk/>
            <pc:sldMk cId="2129881247" sldId="448"/>
            <ac:picMk id="3" creationId="{037E2B77-F55F-898F-7581-6884A8602E60}"/>
          </ac:picMkLst>
        </pc:picChg>
      </pc:sldChg>
      <pc:sldChg chg="addSp">
        <pc:chgData name="Robert Adams" userId="S::radams@collegeandcareeroptions.org::d9f152a6-6967-48ca-ba59-a90d4512a99e" providerId="AD" clId="Web-{728ED5FD-22B7-A99B-1948-C82A9B835370}" dt="2024-09-10T16:59:22.776" v="20"/>
        <pc:sldMkLst>
          <pc:docMk/>
          <pc:sldMk cId="1585658954" sldId="449"/>
        </pc:sldMkLst>
        <pc:picChg chg="add">
          <ac:chgData name="Robert Adams" userId="S::radams@collegeandcareeroptions.org::d9f152a6-6967-48ca-ba59-a90d4512a99e" providerId="AD" clId="Web-{728ED5FD-22B7-A99B-1948-C82A9B835370}" dt="2024-09-10T16:59:22.776" v="20"/>
          <ac:picMkLst>
            <pc:docMk/>
            <pc:sldMk cId="1585658954" sldId="449"/>
            <ac:picMk id="6" creationId="{4EC85520-6D07-EC03-9A8F-5A89314F9783}"/>
          </ac:picMkLst>
        </pc:picChg>
      </pc:sldChg>
      <pc:sldChg chg="addSp">
        <pc:chgData name="Robert Adams" userId="S::radams@collegeandcareeroptions.org::d9f152a6-6967-48ca-ba59-a90d4512a99e" providerId="AD" clId="Web-{728ED5FD-22B7-A99B-1948-C82A9B835370}" dt="2024-09-10T18:39:25.632" v="46"/>
        <pc:sldMkLst>
          <pc:docMk/>
          <pc:sldMk cId="1319904540" sldId="452"/>
        </pc:sldMkLst>
        <pc:picChg chg="add">
          <ac:chgData name="Robert Adams" userId="S::radams@collegeandcareeroptions.org::d9f152a6-6967-48ca-ba59-a90d4512a99e" providerId="AD" clId="Web-{728ED5FD-22B7-A99B-1948-C82A9B835370}" dt="2024-09-10T18:39:25.632" v="46"/>
          <ac:picMkLst>
            <pc:docMk/>
            <pc:sldMk cId="1319904540" sldId="452"/>
            <ac:picMk id="3" creationId="{5CEDAE39-498B-70C0-D4FA-DF3D71E4E441}"/>
          </ac:picMkLst>
        </pc:picChg>
      </pc:sldChg>
      <pc:sldChg chg="addSp modSp">
        <pc:chgData name="Robert Adams" userId="S::radams@collegeandcareeroptions.org::d9f152a6-6967-48ca-ba59-a90d4512a99e" providerId="AD" clId="Web-{728ED5FD-22B7-A99B-1948-C82A9B835370}" dt="2024-09-10T19:00:55.750" v="76" actId="20577"/>
        <pc:sldMkLst>
          <pc:docMk/>
          <pc:sldMk cId="2679742829" sldId="453"/>
        </pc:sldMkLst>
        <pc:spChg chg="mod">
          <ac:chgData name="Robert Adams" userId="S::radams@collegeandcareeroptions.org::d9f152a6-6967-48ca-ba59-a90d4512a99e" providerId="AD" clId="Web-{728ED5FD-22B7-A99B-1948-C82A9B835370}" dt="2024-09-10T19:00:55.750" v="76" actId="20577"/>
          <ac:spMkLst>
            <pc:docMk/>
            <pc:sldMk cId="2679742829" sldId="453"/>
            <ac:spMk id="77826" creationId="{00000000-0000-0000-0000-000000000000}"/>
          </ac:spMkLst>
        </pc:spChg>
        <pc:picChg chg="add">
          <ac:chgData name="Robert Adams" userId="S::radams@collegeandcareeroptions.org::d9f152a6-6967-48ca-ba59-a90d4512a99e" providerId="AD" clId="Web-{728ED5FD-22B7-A99B-1948-C82A9B835370}" dt="2024-09-10T17:00:13.574" v="29"/>
          <ac:picMkLst>
            <pc:docMk/>
            <pc:sldMk cId="2679742829" sldId="453"/>
            <ac:picMk id="5" creationId="{A4079018-47BD-2595-005E-62ED78D9034D}"/>
          </ac:picMkLst>
        </pc:picChg>
      </pc:sldChg>
      <pc:sldChg chg="addSp">
        <pc:chgData name="Robert Adams" userId="S::radams@collegeandcareeroptions.org::d9f152a6-6967-48ca-ba59-a90d4512a99e" providerId="AD" clId="Web-{728ED5FD-22B7-A99B-1948-C82A9B835370}" dt="2024-09-10T17:00:07.496" v="28"/>
        <pc:sldMkLst>
          <pc:docMk/>
          <pc:sldMk cId="1489331382" sldId="454"/>
        </pc:sldMkLst>
        <pc:picChg chg="add">
          <ac:chgData name="Robert Adams" userId="S::radams@collegeandcareeroptions.org::d9f152a6-6967-48ca-ba59-a90d4512a99e" providerId="AD" clId="Web-{728ED5FD-22B7-A99B-1948-C82A9B835370}" dt="2024-09-10T17:00:07.496" v="28"/>
          <ac:picMkLst>
            <pc:docMk/>
            <pc:sldMk cId="1489331382" sldId="454"/>
            <ac:picMk id="4" creationId="{B4977846-04E8-41F6-6280-8486BE662EDD}"/>
          </ac:picMkLst>
        </pc:picChg>
      </pc:sldChg>
      <pc:sldChg chg="addSp">
        <pc:chgData name="Robert Adams" userId="S::radams@collegeandcareeroptions.org::d9f152a6-6967-48ca-ba59-a90d4512a99e" providerId="AD" clId="Web-{728ED5FD-22B7-A99B-1948-C82A9B835370}" dt="2024-09-10T16:59:31.588" v="21"/>
        <pc:sldMkLst>
          <pc:docMk/>
          <pc:sldMk cId="1559101115" sldId="455"/>
        </pc:sldMkLst>
        <pc:picChg chg="add">
          <ac:chgData name="Robert Adams" userId="S::radams@collegeandcareeroptions.org::d9f152a6-6967-48ca-ba59-a90d4512a99e" providerId="AD" clId="Web-{728ED5FD-22B7-A99B-1948-C82A9B835370}" dt="2024-09-10T16:59:31.588" v="21"/>
          <ac:picMkLst>
            <pc:docMk/>
            <pc:sldMk cId="1559101115" sldId="455"/>
            <ac:picMk id="3" creationId="{03E9057B-57BB-9B6F-655F-E6DB9A72B630}"/>
          </ac:picMkLst>
        </pc:picChg>
      </pc:sldChg>
      <pc:sldChg chg="addSp">
        <pc:chgData name="Robert Adams" userId="S::radams@collegeandcareeroptions.org::d9f152a6-6967-48ca-ba59-a90d4512a99e" providerId="AD" clId="Web-{728ED5FD-22B7-A99B-1948-C82A9B835370}" dt="2024-09-10T18:39:02.740" v="42"/>
        <pc:sldMkLst>
          <pc:docMk/>
          <pc:sldMk cId="3445347440" sldId="462"/>
        </pc:sldMkLst>
        <pc:picChg chg="add">
          <ac:chgData name="Robert Adams" userId="S::radams@collegeandcareeroptions.org::d9f152a6-6967-48ca-ba59-a90d4512a99e" providerId="AD" clId="Web-{728ED5FD-22B7-A99B-1948-C82A9B835370}" dt="2024-09-10T18:39:02.740" v="42"/>
          <ac:picMkLst>
            <pc:docMk/>
            <pc:sldMk cId="3445347440" sldId="462"/>
            <ac:picMk id="6" creationId="{33B580F8-CDCD-9117-424A-BD6943EE1314}"/>
          </ac:picMkLst>
        </pc:picChg>
      </pc:sldChg>
      <pc:sldChg chg="addSp modSp">
        <pc:chgData name="Robert Adams" userId="S::radams@collegeandcareeroptions.org::d9f152a6-6967-48ca-ba59-a90d4512a99e" providerId="AD" clId="Web-{728ED5FD-22B7-A99B-1948-C82A9B835370}" dt="2024-09-10T18:39:53.181" v="51" actId="1076"/>
        <pc:sldMkLst>
          <pc:docMk/>
          <pc:sldMk cId="2437944439" sldId="464"/>
        </pc:sldMkLst>
        <pc:picChg chg="mod">
          <ac:chgData name="Robert Adams" userId="S::radams@collegeandcareeroptions.org::d9f152a6-6967-48ca-ba59-a90d4512a99e" providerId="AD" clId="Web-{728ED5FD-22B7-A99B-1948-C82A9B835370}" dt="2024-09-10T18:39:53.181" v="51" actId="1076"/>
          <ac:picMkLst>
            <pc:docMk/>
            <pc:sldMk cId="2437944439" sldId="464"/>
            <ac:picMk id="2" creationId="{BEAB200D-11D8-92EB-292D-3497ED6AE95A}"/>
          </ac:picMkLst>
        </pc:picChg>
        <pc:picChg chg="add">
          <ac:chgData name="Robert Adams" userId="S::radams@collegeandcareeroptions.org::d9f152a6-6967-48ca-ba59-a90d4512a99e" providerId="AD" clId="Web-{728ED5FD-22B7-A99B-1948-C82A9B835370}" dt="2024-09-10T18:39:47.790" v="50"/>
          <ac:picMkLst>
            <pc:docMk/>
            <pc:sldMk cId="2437944439" sldId="464"/>
            <ac:picMk id="4" creationId="{70AD9698-1926-CC7D-88A1-267E0737C751}"/>
          </ac:picMkLst>
        </pc:picChg>
      </pc:sldChg>
      <pc:sldChg chg="addSp">
        <pc:chgData name="Robert Adams" userId="S::radams@collegeandcareeroptions.org::d9f152a6-6967-48ca-ba59-a90d4512a99e" providerId="AD" clId="Web-{728ED5FD-22B7-A99B-1948-C82A9B835370}" dt="2024-09-10T17:00:17.777" v="30"/>
        <pc:sldMkLst>
          <pc:docMk/>
          <pc:sldMk cId="4002964823" sldId="465"/>
        </pc:sldMkLst>
        <pc:picChg chg="add">
          <ac:chgData name="Robert Adams" userId="S::radams@collegeandcareeroptions.org::d9f152a6-6967-48ca-ba59-a90d4512a99e" providerId="AD" clId="Web-{728ED5FD-22B7-A99B-1948-C82A9B835370}" dt="2024-09-10T17:00:17.777" v="30"/>
          <ac:picMkLst>
            <pc:docMk/>
            <pc:sldMk cId="4002964823" sldId="465"/>
            <ac:picMk id="6" creationId="{000121A6-2D58-1DD6-F1AB-0C17F16364D0}"/>
          </ac:picMkLst>
        </pc:picChg>
      </pc:sldChg>
      <pc:sldChg chg="addSp">
        <pc:chgData name="Robert Adams" userId="S::radams@collegeandcareeroptions.org::d9f152a6-6967-48ca-ba59-a90d4512a99e" providerId="AD" clId="Web-{728ED5FD-22B7-A99B-1948-C82A9B835370}" dt="2024-09-10T18:40:11.510" v="54"/>
        <pc:sldMkLst>
          <pc:docMk/>
          <pc:sldMk cId="3785075783" sldId="466"/>
        </pc:sldMkLst>
        <pc:picChg chg="add">
          <ac:chgData name="Robert Adams" userId="S::radams@collegeandcareeroptions.org::d9f152a6-6967-48ca-ba59-a90d4512a99e" providerId="AD" clId="Web-{728ED5FD-22B7-A99B-1948-C82A9B835370}" dt="2024-09-10T18:40:11.510" v="54"/>
          <ac:picMkLst>
            <pc:docMk/>
            <pc:sldMk cId="3785075783" sldId="466"/>
            <ac:picMk id="4" creationId="{992A5AED-DE00-58D3-3E03-4E4A71E91E70}"/>
          </ac:picMkLst>
        </pc:picChg>
      </pc:sldChg>
      <pc:sldChg chg="addSp">
        <pc:chgData name="Robert Adams" userId="S::radams@collegeandcareeroptions.org::d9f152a6-6967-48ca-ba59-a90d4512a99e" providerId="AD" clId="Web-{728ED5FD-22B7-A99B-1948-C82A9B835370}" dt="2024-09-10T18:38:30.581" v="36"/>
        <pc:sldMkLst>
          <pc:docMk/>
          <pc:sldMk cId="2295017921" sldId="478"/>
        </pc:sldMkLst>
        <pc:picChg chg="add">
          <ac:chgData name="Robert Adams" userId="S::radams@collegeandcareeroptions.org::d9f152a6-6967-48ca-ba59-a90d4512a99e" providerId="AD" clId="Web-{728ED5FD-22B7-A99B-1948-C82A9B835370}" dt="2024-09-10T18:38:30.581" v="36"/>
          <ac:picMkLst>
            <pc:docMk/>
            <pc:sldMk cId="2295017921" sldId="478"/>
            <ac:picMk id="5" creationId="{7A945549-09E2-0A2D-CEDC-851BB19EB6BA}"/>
          </ac:picMkLst>
        </pc:picChg>
      </pc:sldChg>
      <pc:sldChg chg="addSp">
        <pc:chgData name="Robert Adams" userId="S::radams@collegeandcareeroptions.org::d9f152a6-6967-48ca-ba59-a90d4512a99e" providerId="AD" clId="Web-{728ED5FD-22B7-A99B-1948-C82A9B835370}" dt="2024-09-10T18:39:58.634" v="52"/>
        <pc:sldMkLst>
          <pc:docMk/>
          <pc:sldMk cId="3167820353" sldId="479"/>
        </pc:sldMkLst>
        <pc:picChg chg="add">
          <ac:chgData name="Robert Adams" userId="S::radams@collegeandcareeroptions.org::d9f152a6-6967-48ca-ba59-a90d4512a99e" providerId="AD" clId="Web-{728ED5FD-22B7-A99B-1948-C82A9B835370}" dt="2024-09-10T18:39:58.634" v="52"/>
          <ac:picMkLst>
            <pc:docMk/>
            <pc:sldMk cId="3167820353" sldId="479"/>
            <ac:picMk id="5" creationId="{017B0EB9-D124-9F63-C801-33AFBD64167D}"/>
          </ac:picMkLst>
        </pc:picChg>
      </pc:sldChg>
      <pc:sldChg chg="addSp modSp">
        <pc:chgData name="Robert Adams" userId="S::radams@collegeandcareeroptions.org::d9f152a6-6967-48ca-ba59-a90d4512a99e" providerId="AD" clId="Web-{728ED5FD-22B7-A99B-1948-C82A9B835370}" dt="2024-09-10T19:00:08.902" v="73" actId="20577"/>
        <pc:sldMkLst>
          <pc:docMk/>
          <pc:sldMk cId="1084582281" sldId="481"/>
        </pc:sldMkLst>
        <pc:spChg chg="mod">
          <ac:chgData name="Robert Adams" userId="S::radams@collegeandcareeroptions.org::d9f152a6-6967-48ca-ba59-a90d4512a99e" providerId="AD" clId="Web-{728ED5FD-22B7-A99B-1948-C82A9B835370}" dt="2024-09-10T19:00:08.902" v="73" actId="20577"/>
          <ac:spMkLst>
            <pc:docMk/>
            <pc:sldMk cId="1084582281" sldId="481"/>
            <ac:spMk id="10" creationId="{CD4FCA50-00CA-8A96-DDC5-79AE9C9A274D}"/>
          </ac:spMkLst>
        </pc:spChg>
        <pc:picChg chg="add">
          <ac:chgData name="Robert Adams" userId="S::radams@collegeandcareeroptions.org::d9f152a6-6967-48ca-ba59-a90d4512a99e" providerId="AD" clId="Web-{728ED5FD-22B7-A99B-1948-C82A9B835370}" dt="2024-09-10T16:59:37.042" v="22"/>
          <ac:picMkLst>
            <pc:docMk/>
            <pc:sldMk cId="1084582281" sldId="481"/>
            <ac:picMk id="7" creationId="{B01686F0-7353-E72B-73B5-6F5567F5FEFB}"/>
          </ac:picMkLst>
        </pc:picChg>
      </pc:sldChg>
      <pc:sldChg chg="addSp">
        <pc:chgData name="Robert Adams" userId="S::radams@collegeandcareeroptions.org::d9f152a6-6967-48ca-ba59-a90d4512a99e" providerId="AD" clId="Web-{728ED5FD-22B7-A99B-1948-C82A9B835370}" dt="2024-09-10T18:40:36.106" v="58"/>
        <pc:sldMkLst>
          <pc:docMk/>
          <pc:sldMk cId="576498434" sldId="483"/>
        </pc:sldMkLst>
        <pc:picChg chg="add">
          <ac:chgData name="Robert Adams" userId="S::radams@collegeandcareeroptions.org::d9f152a6-6967-48ca-ba59-a90d4512a99e" providerId="AD" clId="Web-{728ED5FD-22B7-A99B-1948-C82A9B835370}" dt="2024-09-10T18:40:36.106" v="58"/>
          <ac:picMkLst>
            <pc:docMk/>
            <pc:sldMk cId="576498434" sldId="483"/>
            <ac:picMk id="4" creationId="{924DB459-EE73-2B3F-AD3F-6174329533BA}"/>
          </ac:picMkLst>
        </pc:picChg>
      </pc:sldChg>
      <pc:sldChg chg="addSp">
        <pc:chgData name="Robert Adams" userId="S::radams@collegeandcareeroptions.org::d9f152a6-6967-48ca-ba59-a90d4512a99e" providerId="AD" clId="Web-{728ED5FD-22B7-A99B-1948-C82A9B835370}" dt="2024-09-10T18:38:39.660" v="37"/>
        <pc:sldMkLst>
          <pc:docMk/>
          <pc:sldMk cId="2341102101" sldId="484"/>
        </pc:sldMkLst>
        <pc:picChg chg="add">
          <ac:chgData name="Robert Adams" userId="S::radams@collegeandcareeroptions.org::d9f152a6-6967-48ca-ba59-a90d4512a99e" providerId="AD" clId="Web-{728ED5FD-22B7-A99B-1948-C82A9B835370}" dt="2024-09-10T18:38:39.660" v="37"/>
          <ac:picMkLst>
            <pc:docMk/>
            <pc:sldMk cId="2341102101" sldId="484"/>
            <ac:picMk id="7" creationId="{BC3A839A-9AA5-25D9-94DC-4A55F61EC84C}"/>
          </ac:picMkLst>
        </pc:picChg>
      </pc:sldChg>
      <pc:sldChg chg="addSp modSp">
        <pc:chgData name="Robert Adams" userId="S::radams@collegeandcareeroptions.org::d9f152a6-6967-48ca-ba59-a90d4512a99e" providerId="AD" clId="Web-{728ED5FD-22B7-A99B-1948-C82A9B835370}" dt="2024-09-10T18:38:51.176" v="40" actId="1076"/>
        <pc:sldMkLst>
          <pc:docMk/>
          <pc:sldMk cId="965261814" sldId="487"/>
        </pc:sldMkLst>
        <pc:picChg chg="mod">
          <ac:chgData name="Robert Adams" userId="S::radams@collegeandcareeroptions.org::d9f152a6-6967-48ca-ba59-a90d4512a99e" providerId="AD" clId="Web-{728ED5FD-22B7-A99B-1948-C82A9B835370}" dt="2024-09-10T18:38:51.176" v="40" actId="1076"/>
          <ac:picMkLst>
            <pc:docMk/>
            <pc:sldMk cId="965261814" sldId="487"/>
            <ac:picMk id="3" creationId="{CC90DF14-220B-32E1-8EB0-D971D5FE4D0A}"/>
          </ac:picMkLst>
        </pc:picChg>
        <pc:picChg chg="add mod">
          <ac:chgData name="Robert Adams" userId="S::radams@collegeandcareeroptions.org::d9f152a6-6967-48ca-ba59-a90d4512a99e" providerId="AD" clId="Web-{728ED5FD-22B7-A99B-1948-C82A9B835370}" dt="2024-09-10T18:38:48.817" v="39" actId="1076"/>
          <ac:picMkLst>
            <pc:docMk/>
            <pc:sldMk cId="965261814" sldId="487"/>
            <ac:picMk id="9" creationId="{3FEEF7B3-78C8-ACBE-FE0F-B5C98F8F7239}"/>
          </ac:picMkLst>
        </pc:picChg>
      </pc:sldChg>
      <pc:sldChg chg="addSp">
        <pc:chgData name="Robert Adams" userId="S::radams@collegeandcareeroptions.org::d9f152a6-6967-48ca-ba59-a90d4512a99e" providerId="AD" clId="Web-{728ED5FD-22B7-A99B-1948-C82A9B835370}" dt="2024-09-10T18:38:55.536" v="41"/>
        <pc:sldMkLst>
          <pc:docMk/>
          <pc:sldMk cId="4225985239" sldId="488"/>
        </pc:sldMkLst>
        <pc:picChg chg="add">
          <ac:chgData name="Robert Adams" userId="S::radams@collegeandcareeroptions.org::d9f152a6-6967-48ca-ba59-a90d4512a99e" providerId="AD" clId="Web-{728ED5FD-22B7-A99B-1948-C82A9B835370}" dt="2024-09-10T18:38:55.536" v="41"/>
          <ac:picMkLst>
            <pc:docMk/>
            <pc:sldMk cId="4225985239" sldId="488"/>
            <ac:picMk id="4" creationId="{02DF8306-479B-BBCB-6922-95919979E21A}"/>
          </ac:picMkLst>
        </pc:picChg>
      </pc:sldChg>
      <pc:sldChg chg="addSp">
        <pc:chgData name="Robert Adams" userId="S::radams@collegeandcareeroptions.org::d9f152a6-6967-48ca-ba59-a90d4512a99e" providerId="AD" clId="Web-{728ED5FD-22B7-A99B-1948-C82A9B835370}" dt="2024-09-10T16:42:35.626" v="12"/>
        <pc:sldMkLst>
          <pc:docMk/>
          <pc:sldMk cId="288777206" sldId="489"/>
        </pc:sldMkLst>
        <pc:picChg chg="add">
          <ac:chgData name="Robert Adams" userId="S::radams@collegeandcareeroptions.org::d9f152a6-6967-48ca-ba59-a90d4512a99e" providerId="AD" clId="Web-{728ED5FD-22B7-A99B-1948-C82A9B835370}" dt="2024-09-10T16:42:35.626" v="12"/>
          <ac:picMkLst>
            <pc:docMk/>
            <pc:sldMk cId="288777206" sldId="489"/>
            <ac:picMk id="3" creationId="{B153358C-0B17-4F5A-CDFC-BB6677948545}"/>
          </ac:picMkLst>
        </pc:picChg>
      </pc:sldChg>
      <pc:sldChg chg="addSp">
        <pc:chgData name="Robert Adams" userId="S::radams@collegeandcareeroptions.org::d9f152a6-6967-48ca-ba59-a90d4512a99e" providerId="AD" clId="Web-{728ED5FD-22B7-A99B-1948-C82A9B835370}" dt="2024-09-10T18:40:05.276" v="53"/>
        <pc:sldMkLst>
          <pc:docMk/>
          <pc:sldMk cId="2894433434" sldId="490"/>
        </pc:sldMkLst>
        <pc:picChg chg="add">
          <ac:chgData name="Robert Adams" userId="S::radams@collegeandcareeroptions.org::d9f152a6-6967-48ca-ba59-a90d4512a99e" providerId="AD" clId="Web-{728ED5FD-22B7-A99B-1948-C82A9B835370}" dt="2024-09-10T18:40:05.276" v="53"/>
          <ac:picMkLst>
            <pc:docMk/>
            <pc:sldMk cId="2894433434" sldId="490"/>
            <ac:picMk id="4" creationId="{AD8F32AC-E029-1DEE-6EE9-A63321CA48D9}"/>
          </ac:picMkLst>
        </pc:picChg>
      </pc:sldChg>
      <pc:sldChg chg="addSp">
        <pc:chgData name="Robert Adams" userId="S::radams@collegeandcareeroptions.org::d9f152a6-6967-48ca-ba59-a90d4512a99e" providerId="AD" clId="Web-{728ED5FD-22B7-A99B-1948-C82A9B835370}" dt="2024-09-10T18:39:08.271" v="43"/>
        <pc:sldMkLst>
          <pc:docMk/>
          <pc:sldMk cId="1087385866" sldId="491"/>
        </pc:sldMkLst>
        <pc:picChg chg="add">
          <ac:chgData name="Robert Adams" userId="S::radams@collegeandcareeroptions.org::d9f152a6-6967-48ca-ba59-a90d4512a99e" providerId="AD" clId="Web-{728ED5FD-22B7-A99B-1948-C82A9B835370}" dt="2024-09-10T18:39:08.271" v="43"/>
          <ac:picMkLst>
            <pc:docMk/>
            <pc:sldMk cId="1087385866" sldId="491"/>
            <ac:picMk id="7" creationId="{00D3E75C-BB29-4B17-CA8B-136C9B1F9A03}"/>
          </ac:picMkLst>
        </pc:picChg>
      </pc:sldChg>
      <pc:sldChg chg="addSp">
        <pc:chgData name="Robert Adams" userId="S::radams@collegeandcareeroptions.org::d9f152a6-6967-48ca-ba59-a90d4512a99e" providerId="AD" clId="Web-{728ED5FD-22B7-A99B-1948-C82A9B835370}" dt="2024-09-10T18:39:31.070" v="47"/>
        <pc:sldMkLst>
          <pc:docMk/>
          <pc:sldMk cId="446432860" sldId="492"/>
        </pc:sldMkLst>
        <pc:picChg chg="add">
          <ac:chgData name="Robert Adams" userId="S::radams@collegeandcareeroptions.org::d9f152a6-6967-48ca-ba59-a90d4512a99e" providerId="AD" clId="Web-{728ED5FD-22B7-A99B-1948-C82A9B835370}" dt="2024-09-10T18:39:31.070" v="47"/>
          <ac:picMkLst>
            <pc:docMk/>
            <pc:sldMk cId="446432860" sldId="492"/>
            <ac:picMk id="3" creationId="{B70BF559-3685-1D59-BE60-B906E1A70854}"/>
          </ac:picMkLst>
        </pc:picChg>
      </pc:sldChg>
      <pc:sldChg chg="addSp">
        <pc:chgData name="Robert Adams" userId="S::radams@collegeandcareeroptions.org::d9f152a6-6967-48ca-ba59-a90d4512a99e" providerId="AD" clId="Web-{728ED5FD-22B7-A99B-1948-C82A9B835370}" dt="2024-09-10T18:39:36.351" v="48"/>
        <pc:sldMkLst>
          <pc:docMk/>
          <pc:sldMk cId="1834018614" sldId="493"/>
        </pc:sldMkLst>
        <pc:picChg chg="add">
          <ac:chgData name="Robert Adams" userId="S::radams@collegeandcareeroptions.org::d9f152a6-6967-48ca-ba59-a90d4512a99e" providerId="AD" clId="Web-{728ED5FD-22B7-A99B-1948-C82A9B835370}" dt="2024-09-10T18:39:36.351" v="48"/>
          <ac:picMkLst>
            <pc:docMk/>
            <pc:sldMk cId="1834018614" sldId="493"/>
            <ac:picMk id="3" creationId="{122DC793-91CF-138D-6636-61BA7CC4A992}"/>
          </ac:picMkLst>
        </pc:picChg>
      </pc:sldChg>
      <pc:sldChg chg="addSp">
        <pc:chgData name="Robert Adams" userId="S::radams@collegeandcareeroptions.org::d9f152a6-6967-48ca-ba59-a90d4512a99e" providerId="AD" clId="Web-{728ED5FD-22B7-A99B-1948-C82A9B835370}" dt="2024-09-10T18:39:41.711" v="49"/>
        <pc:sldMkLst>
          <pc:docMk/>
          <pc:sldMk cId="1181486712" sldId="494"/>
        </pc:sldMkLst>
        <pc:picChg chg="add">
          <ac:chgData name="Robert Adams" userId="S::radams@collegeandcareeroptions.org::d9f152a6-6967-48ca-ba59-a90d4512a99e" providerId="AD" clId="Web-{728ED5FD-22B7-A99B-1948-C82A9B835370}" dt="2024-09-10T18:39:41.711" v="49"/>
          <ac:picMkLst>
            <pc:docMk/>
            <pc:sldMk cId="1181486712" sldId="494"/>
            <ac:picMk id="7" creationId="{DFB47601-980D-7A2A-2837-A778905627AF}"/>
          </ac:picMkLst>
        </pc:picChg>
      </pc:sldChg>
      <pc:sldChg chg="addSp">
        <pc:chgData name="Robert Adams" userId="S::radams@collegeandcareeroptions.org::d9f152a6-6967-48ca-ba59-a90d4512a99e" providerId="AD" clId="Web-{728ED5FD-22B7-A99B-1948-C82A9B835370}" dt="2024-09-10T18:40:42.200" v="59"/>
        <pc:sldMkLst>
          <pc:docMk/>
          <pc:sldMk cId="3191123737" sldId="495"/>
        </pc:sldMkLst>
        <pc:picChg chg="add">
          <ac:chgData name="Robert Adams" userId="S::radams@collegeandcareeroptions.org::d9f152a6-6967-48ca-ba59-a90d4512a99e" providerId="AD" clId="Web-{728ED5FD-22B7-A99B-1948-C82A9B835370}" dt="2024-09-10T18:40:42.200" v="59"/>
          <ac:picMkLst>
            <pc:docMk/>
            <pc:sldMk cId="3191123737" sldId="495"/>
            <ac:picMk id="4" creationId="{F15A8809-D60B-1C1A-5D55-29BA6FAC0DDB}"/>
          </ac:picMkLst>
        </pc:picChg>
      </pc:sldChg>
    </pc:docChg>
  </pc:docChgLst>
  <pc:docChgLst>
    <pc:chgData name="Robert Adams" userId="S::radams@collegeandcareeroptions.org::d9f152a6-6967-48ca-ba59-a90d4512a99e" providerId="AD" clId="Web-{7E9441CC-EB75-9371-6B8C-F769965A93F2}"/>
    <pc:docChg chg="modSld">
      <pc:chgData name="Robert Adams" userId="S::radams@collegeandcareeroptions.org::d9f152a6-6967-48ca-ba59-a90d4512a99e" providerId="AD" clId="Web-{7E9441CC-EB75-9371-6B8C-F769965A93F2}" dt="2024-08-20T17:17:56.681" v="14" actId="1076"/>
      <pc:docMkLst>
        <pc:docMk/>
      </pc:docMkLst>
      <pc:sldChg chg="addSp delSp modSp">
        <pc:chgData name="Robert Adams" userId="S::radams@collegeandcareeroptions.org::d9f152a6-6967-48ca-ba59-a90d4512a99e" providerId="AD" clId="Web-{7E9441CC-EB75-9371-6B8C-F769965A93F2}" dt="2024-08-20T17:17:56.681" v="14" actId="1076"/>
        <pc:sldMkLst>
          <pc:docMk/>
          <pc:sldMk cId="2412234593" sldId="365"/>
        </pc:sldMkLst>
        <pc:picChg chg="add del mod">
          <ac:chgData name="Robert Adams" userId="S::radams@collegeandcareeroptions.org::d9f152a6-6967-48ca-ba59-a90d4512a99e" providerId="AD" clId="Web-{7E9441CC-EB75-9371-6B8C-F769965A93F2}" dt="2024-08-20T17:15:46.908" v="8"/>
          <ac:picMkLst>
            <pc:docMk/>
            <pc:sldMk cId="2412234593" sldId="365"/>
            <ac:picMk id="4" creationId="{62AC23A5-32C7-5E75-DE3A-07F824503868}"/>
          </ac:picMkLst>
        </pc:picChg>
        <pc:picChg chg="add mod">
          <ac:chgData name="Robert Adams" userId="S::radams@collegeandcareeroptions.org::d9f152a6-6967-48ca-ba59-a90d4512a99e" providerId="AD" clId="Web-{7E9441CC-EB75-9371-6B8C-F769965A93F2}" dt="2024-08-20T17:17:56.681" v="14" actId="1076"/>
          <ac:picMkLst>
            <pc:docMk/>
            <pc:sldMk cId="2412234593" sldId="365"/>
            <ac:picMk id="5" creationId="{9E2F3BCD-F077-E358-6FA7-46F77EF2D8AA}"/>
          </ac:picMkLst>
        </pc:picChg>
        <pc:picChg chg="del">
          <ac:chgData name="Robert Adams" userId="S::radams@collegeandcareeroptions.org::d9f152a6-6967-48ca-ba59-a90d4512a99e" providerId="AD" clId="Web-{7E9441CC-EB75-9371-6B8C-F769965A93F2}" dt="2024-08-20T17:15:21.750" v="0"/>
          <ac:picMkLst>
            <pc:docMk/>
            <pc:sldMk cId="2412234593" sldId="365"/>
            <ac:picMk id="10" creationId="{B316F1D6-6850-94F5-70DE-469D10A60464}"/>
          </ac:picMkLst>
        </pc:picChg>
      </pc:sldChg>
    </pc:docChg>
  </pc:docChgLst>
  <pc:docChgLst>
    <pc:chgData name="Robert Adams" userId="S::radams@collegeandcareeroptions.org::d9f152a6-6967-48ca-ba59-a90d4512a99e" providerId="AD" clId="Web-{CF9FFE82-34DC-0E98-6D56-6D2A4894816C}"/>
    <pc:docChg chg="addSld modSld">
      <pc:chgData name="Robert Adams" userId="S::radams@collegeandcareeroptions.org::d9f152a6-6967-48ca-ba59-a90d4512a99e" providerId="AD" clId="Web-{CF9FFE82-34DC-0E98-6D56-6D2A4894816C}" dt="2024-07-22T16:16:39.706" v="17"/>
      <pc:docMkLst>
        <pc:docMk/>
      </pc:docMkLst>
      <pc:sldChg chg="addSp delSp modSp add">
        <pc:chgData name="Robert Adams" userId="S::radams@collegeandcareeroptions.org::d9f152a6-6967-48ca-ba59-a90d4512a99e" providerId="AD" clId="Web-{CF9FFE82-34DC-0E98-6D56-6D2A4894816C}" dt="2024-07-22T16:16:39.706" v="17"/>
        <pc:sldMkLst>
          <pc:docMk/>
          <pc:sldMk cId="3556277623" sldId="260"/>
        </pc:sldMkLst>
        <pc:picChg chg="add del mod">
          <ac:chgData name="Robert Adams" userId="S::radams@collegeandcareeroptions.org::d9f152a6-6967-48ca-ba59-a90d4512a99e" providerId="AD" clId="Web-{CF9FFE82-34DC-0E98-6D56-6D2A4894816C}" dt="2024-07-22T16:16:39.706" v="17"/>
          <ac:picMkLst>
            <pc:docMk/>
            <pc:sldMk cId="3556277623" sldId="260"/>
            <ac:picMk id="2" creationId="{7DBF439F-36AA-6CAE-3206-0DC6D3674511}"/>
          </ac:picMkLst>
        </pc:picChg>
        <pc:cxnChg chg="mod">
          <ac:chgData name="Robert Adams" userId="S::radams@collegeandcareeroptions.org::d9f152a6-6967-48ca-ba59-a90d4512a99e" providerId="AD" clId="Web-{CF9FFE82-34DC-0E98-6D56-6D2A4894816C}" dt="2024-07-22T16:15:59.814" v="15" actId="14100"/>
          <ac:cxnSpMkLst>
            <pc:docMk/>
            <pc:sldMk cId="3556277623" sldId="260"/>
            <ac:cxnSpMk id="16" creationId="{603E248F-3F40-4E11-A43D-9CBF3EBEF82F}"/>
          </ac:cxnSpMkLst>
        </pc:cxnChg>
      </pc:sldChg>
      <pc:sldChg chg="add">
        <pc:chgData name="Robert Adams" userId="S::radams@collegeandcareeroptions.org::d9f152a6-6967-48ca-ba59-a90d4512a99e" providerId="AD" clId="Web-{CF9FFE82-34DC-0E98-6D56-6D2A4894816C}" dt="2024-07-22T16:15:40.736" v="13"/>
        <pc:sldMkLst>
          <pc:docMk/>
          <pc:sldMk cId="2313839059" sldId="263"/>
        </pc:sldMkLst>
      </pc:sldChg>
      <pc:sldChg chg="modSp">
        <pc:chgData name="Robert Adams" userId="S::radams@collegeandcareeroptions.org::d9f152a6-6967-48ca-ba59-a90d4512a99e" providerId="AD" clId="Web-{CF9FFE82-34DC-0E98-6D56-6D2A4894816C}" dt="2024-07-22T15:56:37.102" v="10" actId="20577"/>
        <pc:sldMkLst>
          <pc:docMk/>
          <pc:sldMk cId="4121286866" sldId="359"/>
        </pc:sldMkLst>
        <pc:spChg chg="mod">
          <ac:chgData name="Robert Adams" userId="S::radams@collegeandcareeroptions.org::d9f152a6-6967-48ca-ba59-a90d4512a99e" providerId="AD" clId="Web-{CF9FFE82-34DC-0E98-6D56-6D2A4894816C}" dt="2024-07-22T15:56:37.102" v="10" actId="20577"/>
          <ac:spMkLst>
            <pc:docMk/>
            <pc:sldMk cId="4121286866" sldId="359"/>
            <ac:spMk id="2" creationId="{00000000-0000-0000-0000-000000000000}"/>
          </ac:spMkLst>
        </pc:spChg>
        <pc:picChg chg="mod">
          <ac:chgData name="Robert Adams" userId="S::radams@collegeandcareeroptions.org::d9f152a6-6967-48ca-ba59-a90d4512a99e" providerId="AD" clId="Web-{CF9FFE82-34DC-0E98-6D56-6D2A4894816C}" dt="2024-07-22T15:55:26.288" v="5"/>
          <ac:picMkLst>
            <pc:docMk/>
            <pc:sldMk cId="4121286866" sldId="359"/>
            <ac:picMk id="6" creationId="{26C3DE1D-E8CA-7A22-3008-08B4B534268C}"/>
          </ac:picMkLst>
        </pc:picChg>
      </pc:sldChg>
      <pc:sldChg chg="modSp">
        <pc:chgData name="Robert Adams" userId="S::radams@collegeandcareeroptions.org::d9f152a6-6967-48ca-ba59-a90d4512a99e" providerId="AD" clId="Web-{CF9FFE82-34DC-0E98-6D56-6D2A4894816C}" dt="2024-07-22T15:47:51.919" v="0" actId="1076"/>
        <pc:sldMkLst>
          <pc:docMk/>
          <pc:sldMk cId="2061071452" sldId="429"/>
        </pc:sldMkLst>
        <pc:picChg chg="mod">
          <ac:chgData name="Robert Adams" userId="S::radams@collegeandcareeroptions.org::d9f152a6-6967-48ca-ba59-a90d4512a99e" providerId="AD" clId="Web-{CF9FFE82-34DC-0E98-6D56-6D2A4894816C}" dt="2024-07-22T15:47:51.919" v="0" actId="1076"/>
          <ac:picMkLst>
            <pc:docMk/>
            <pc:sldMk cId="2061071452" sldId="429"/>
            <ac:picMk id="6" creationId="{CC90DF14-220B-32E1-8EB0-D971D5FE4D0A}"/>
          </ac:picMkLst>
        </pc:picChg>
      </pc:sldChg>
      <pc:sldChg chg="modSp">
        <pc:chgData name="Robert Adams" userId="S::radams@collegeandcareeroptions.org::d9f152a6-6967-48ca-ba59-a90d4512a99e" providerId="AD" clId="Web-{CF9FFE82-34DC-0E98-6D56-6D2A4894816C}" dt="2024-07-22T16:06:40.115" v="11" actId="20577"/>
        <pc:sldMkLst>
          <pc:docMk/>
          <pc:sldMk cId="2295017921" sldId="478"/>
        </pc:sldMkLst>
        <pc:spChg chg="mod">
          <ac:chgData name="Robert Adams" userId="S::radams@collegeandcareeroptions.org::d9f152a6-6967-48ca-ba59-a90d4512a99e" providerId="AD" clId="Web-{CF9FFE82-34DC-0E98-6D56-6D2A4894816C}" dt="2024-07-22T16:06:40.115" v="11" actId="20577"/>
          <ac:spMkLst>
            <pc:docMk/>
            <pc:sldMk cId="2295017921" sldId="478"/>
            <ac:spMk id="3" creationId="{00000000-0000-0000-0000-000000000000}"/>
          </ac:spMkLst>
        </pc:spChg>
      </pc:sldChg>
      <pc:sldChg chg="modSp">
        <pc:chgData name="Robert Adams" userId="S::radams@collegeandcareeroptions.org::d9f152a6-6967-48ca-ba59-a90d4512a99e" providerId="AD" clId="Web-{CF9FFE82-34DC-0E98-6D56-6D2A4894816C}" dt="2024-07-22T15:50:17.328" v="4" actId="20577"/>
        <pc:sldMkLst>
          <pc:docMk/>
          <pc:sldMk cId="1084582281" sldId="481"/>
        </pc:sldMkLst>
        <pc:spChg chg="mod">
          <ac:chgData name="Robert Adams" userId="S::radams@collegeandcareeroptions.org::d9f152a6-6967-48ca-ba59-a90d4512a99e" providerId="AD" clId="Web-{CF9FFE82-34DC-0E98-6D56-6D2A4894816C}" dt="2024-07-22T15:50:17.328" v="4" actId="20577"/>
          <ac:spMkLst>
            <pc:docMk/>
            <pc:sldMk cId="1084582281" sldId="481"/>
            <ac:spMk id="5" creationId="{9F360AC5-5BB1-6606-0E54-E1F1CE8827E3}"/>
          </ac:spMkLst>
        </pc:spChg>
      </pc:sldChg>
    </pc:docChg>
  </pc:docChgLst>
  <pc:docChgLst>
    <pc:chgData name="Robert Adams" userId="S::radams@collegeandcareeroptions.org::d9f152a6-6967-48ca-ba59-a90d4512a99e" providerId="AD" clId="Web-{DAD36EC2-E4F1-FED2-D45B-F8DD72D619E9}"/>
    <pc:docChg chg="addSld modSld">
      <pc:chgData name="Robert Adams" userId="S::radams@collegeandcareeroptions.org::d9f152a6-6967-48ca-ba59-a90d4512a99e" providerId="AD" clId="Web-{DAD36EC2-E4F1-FED2-D45B-F8DD72D619E9}" dt="2024-09-16T18:43:07.829" v="236" actId="1076"/>
      <pc:docMkLst>
        <pc:docMk/>
      </pc:docMkLst>
      <pc:sldChg chg="modSp">
        <pc:chgData name="Robert Adams" userId="S::radams@collegeandcareeroptions.org::d9f152a6-6967-48ca-ba59-a90d4512a99e" providerId="AD" clId="Web-{DAD36EC2-E4F1-FED2-D45B-F8DD72D619E9}" dt="2024-09-16T17:54:34.796" v="17" actId="1076"/>
        <pc:sldMkLst>
          <pc:docMk/>
          <pc:sldMk cId="4121286866" sldId="359"/>
        </pc:sldMkLst>
        <pc:picChg chg="mod">
          <ac:chgData name="Robert Adams" userId="S::radams@collegeandcareeroptions.org::d9f152a6-6967-48ca-ba59-a90d4512a99e" providerId="AD" clId="Web-{DAD36EC2-E4F1-FED2-D45B-F8DD72D619E9}" dt="2024-09-16T17:54:34.796" v="17" actId="1076"/>
          <ac:picMkLst>
            <pc:docMk/>
            <pc:sldMk cId="4121286866" sldId="359"/>
            <ac:picMk id="4" creationId="{2644BC71-6A97-92FC-ADCD-2577284EEF10}"/>
          </ac:picMkLst>
        </pc:picChg>
        <pc:picChg chg="mod">
          <ac:chgData name="Robert Adams" userId="S::radams@collegeandcareeroptions.org::d9f152a6-6967-48ca-ba59-a90d4512a99e" providerId="AD" clId="Web-{DAD36EC2-E4F1-FED2-D45B-F8DD72D619E9}" dt="2024-09-16T17:54:32.530" v="16" actId="1076"/>
          <ac:picMkLst>
            <pc:docMk/>
            <pc:sldMk cId="4121286866" sldId="359"/>
            <ac:picMk id="7" creationId="{CC90DF14-220B-32E1-8EB0-D971D5FE4D0A}"/>
          </ac:picMkLst>
        </pc:picChg>
      </pc:sldChg>
      <pc:sldChg chg="modSp">
        <pc:chgData name="Robert Adams" userId="S::radams@collegeandcareeroptions.org::d9f152a6-6967-48ca-ba59-a90d4512a99e" providerId="AD" clId="Web-{DAD36EC2-E4F1-FED2-D45B-F8DD72D619E9}" dt="2024-09-16T18:27:02.746" v="78" actId="20577"/>
        <pc:sldMkLst>
          <pc:docMk/>
          <pc:sldMk cId="3086510402" sldId="360"/>
        </pc:sldMkLst>
        <pc:spChg chg="mod">
          <ac:chgData name="Robert Adams" userId="S::radams@collegeandcareeroptions.org::d9f152a6-6967-48ca-ba59-a90d4512a99e" providerId="AD" clId="Web-{DAD36EC2-E4F1-FED2-D45B-F8DD72D619E9}" dt="2024-09-16T18:27:02.746" v="78" actId="20577"/>
          <ac:spMkLst>
            <pc:docMk/>
            <pc:sldMk cId="3086510402" sldId="360"/>
            <ac:spMk id="3" creationId="{00000000-0000-0000-0000-000000000000}"/>
          </ac:spMkLst>
        </pc:spChg>
      </pc:sldChg>
      <pc:sldChg chg="modSp">
        <pc:chgData name="Robert Adams" userId="S::radams@collegeandcareeroptions.org::d9f152a6-6967-48ca-ba59-a90d4512a99e" providerId="AD" clId="Web-{DAD36EC2-E4F1-FED2-D45B-F8DD72D619E9}" dt="2024-09-16T18:23:56.285" v="29" actId="14100"/>
        <pc:sldMkLst>
          <pc:docMk/>
          <pc:sldMk cId="152271133" sldId="362"/>
        </pc:sldMkLst>
        <pc:spChg chg="mod">
          <ac:chgData name="Robert Adams" userId="S::radams@collegeandcareeroptions.org::d9f152a6-6967-48ca-ba59-a90d4512a99e" providerId="AD" clId="Web-{DAD36EC2-E4F1-FED2-D45B-F8DD72D619E9}" dt="2024-09-16T18:23:56.285" v="29" actId="14100"/>
          <ac:spMkLst>
            <pc:docMk/>
            <pc:sldMk cId="152271133" sldId="362"/>
            <ac:spMk id="3" creationId="{00000000-0000-0000-0000-000000000000}"/>
          </ac:spMkLst>
        </pc:spChg>
      </pc:sldChg>
      <pc:sldChg chg="modSp">
        <pc:chgData name="Robert Adams" userId="S::radams@collegeandcareeroptions.org::d9f152a6-6967-48ca-ba59-a90d4512a99e" providerId="AD" clId="Web-{DAD36EC2-E4F1-FED2-D45B-F8DD72D619E9}" dt="2024-09-16T18:09:33.002" v="21" actId="1076"/>
        <pc:sldMkLst>
          <pc:docMk/>
          <pc:sldMk cId="2412234593" sldId="365"/>
        </pc:sldMkLst>
        <pc:picChg chg="mod">
          <ac:chgData name="Robert Adams" userId="S::radams@collegeandcareeroptions.org::d9f152a6-6967-48ca-ba59-a90d4512a99e" providerId="AD" clId="Web-{DAD36EC2-E4F1-FED2-D45B-F8DD72D619E9}" dt="2024-09-16T18:09:33.002" v="21" actId="1076"/>
          <ac:picMkLst>
            <pc:docMk/>
            <pc:sldMk cId="2412234593" sldId="365"/>
            <ac:picMk id="5" creationId="{9E2F3BCD-F077-E358-6FA7-46F77EF2D8AA}"/>
          </ac:picMkLst>
        </pc:picChg>
      </pc:sldChg>
      <pc:sldChg chg="modSp">
        <pc:chgData name="Robert Adams" userId="S::radams@collegeandcareeroptions.org::d9f152a6-6967-48ca-ba59-a90d4512a99e" providerId="AD" clId="Web-{DAD36EC2-E4F1-FED2-D45B-F8DD72D619E9}" dt="2024-09-16T18:42:58.548" v="232" actId="1076"/>
        <pc:sldMkLst>
          <pc:docMk/>
          <pc:sldMk cId="2061071452" sldId="429"/>
        </pc:sldMkLst>
        <pc:spChg chg="mod">
          <ac:chgData name="Robert Adams" userId="S::radams@collegeandcareeroptions.org::d9f152a6-6967-48ca-ba59-a90d4512a99e" providerId="AD" clId="Web-{DAD36EC2-E4F1-FED2-D45B-F8DD72D619E9}" dt="2024-09-16T17:47:28.514" v="13" actId="20577"/>
          <ac:spMkLst>
            <pc:docMk/>
            <pc:sldMk cId="2061071452" sldId="429"/>
            <ac:spMk id="3" creationId="{00000000-0000-0000-0000-000000000000}"/>
          </ac:spMkLst>
        </pc:spChg>
        <pc:picChg chg="mod">
          <ac:chgData name="Robert Adams" userId="S::radams@collegeandcareeroptions.org::d9f152a6-6967-48ca-ba59-a90d4512a99e" providerId="AD" clId="Web-{DAD36EC2-E4F1-FED2-D45B-F8DD72D619E9}" dt="2024-09-16T18:42:57.126" v="231" actId="1076"/>
          <ac:picMkLst>
            <pc:docMk/>
            <pc:sldMk cId="2061071452" sldId="429"/>
            <ac:picMk id="5" creationId="{9626D50A-964D-E5AC-D457-5D50860DAF7B}"/>
          </ac:picMkLst>
        </pc:picChg>
        <pc:picChg chg="mod">
          <ac:chgData name="Robert Adams" userId="S::radams@collegeandcareeroptions.org::d9f152a6-6967-48ca-ba59-a90d4512a99e" providerId="AD" clId="Web-{DAD36EC2-E4F1-FED2-D45B-F8DD72D619E9}" dt="2024-09-16T18:42:58.548" v="232" actId="1076"/>
          <ac:picMkLst>
            <pc:docMk/>
            <pc:sldMk cId="2061071452" sldId="429"/>
            <ac:picMk id="6" creationId="{CC90DF14-220B-32E1-8EB0-D971D5FE4D0A}"/>
          </ac:picMkLst>
        </pc:picChg>
      </pc:sldChg>
      <pc:sldChg chg="modSp">
        <pc:chgData name="Robert Adams" userId="S::radams@collegeandcareeroptions.org::d9f152a6-6967-48ca-ba59-a90d4512a99e" providerId="AD" clId="Web-{DAD36EC2-E4F1-FED2-D45B-F8DD72D619E9}" dt="2024-09-16T18:27:31.481" v="80" actId="1076"/>
        <pc:sldMkLst>
          <pc:docMk/>
          <pc:sldMk cId="159129403" sldId="436"/>
        </pc:sldMkLst>
        <pc:picChg chg="mod">
          <ac:chgData name="Robert Adams" userId="S::radams@collegeandcareeroptions.org::d9f152a6-6967-48ca-ba59-a90d4512a99e" providerId="AD" clId="Web-{DAD36EC2-E4F1-FED2-D45B-F8DD72D619E9}" dt="2024-09-16T18:27:31.481" v="80" actId="1076"/>
          <ac:picMkLst>
            <pc:docMk/>
            <pc:sldMk cId="159129403" sldId="436"/>
            <ac:picMk id="4" creationId="{D82B9C86-0401-5643-D67D-18E8D9533C70}"/>
          </ac:picMkLst>
        </pc:picChg>
        <pc:picChg chg="mod">
          <ac:chgData name="Robert Adams" userId="S::radams@collegeandcareeroptions.org::d9f152a6-6967-48ca-ba59-a90d4512a99e" providerId="AD" clId="Web-{DAD36EC2-E4F1-FED2-D45B-F8DD72D619E9}" dt="2024-09-16T18:27:29.778" v="79" actId="1076"/>
          <ac:picMkLst>
            <pc:docMk/>
            <pc:sldMk cId="159129403" sldId="436"/>
            <ac:picMk id="7" creationId="{CC90DF14-220B-32E1-8EB0-D971D5FE4D0A}"/>
          </ac:picMkLst>
        </pc:picChg>
      </pc:sldChg>
      <pc:sldChg chg="modSp">
        <pc:chgData name="Robert Adams" userId="S::radams@collegeandcareeroptions.org::d9f152a6-6967-48ca-ba59-a90d4512a99e" providerId="AD" clId="Web-{DAD36EC2-E4F1-FED2-D45B-F8DD72D619E9}" dt="2024-09-16T18:13:18.417" v="24"/>
        <pc:sldMkLst>
          <pc:docMk/>
          <pc:sldMk cId="3445347440" sldId="462"/>
        </pc:sldMkLst>
        <pc:picChg chg="mod modCrop">
          <ac:chgData name="Robert Adams" userId="S::radams@collegeandcareeroptions.org::d9f152a6-6967-48ca-ba59-a90d4512a99e" providerId="AD" clId="Web-{DAD36EC2-E4F1-FED2-D45B-F8DD72D619E9}" dt="2024-09-16T18:13:18.417" v="24"/>
          <ac:picMkLst>
            <pc:docMk/>
            <pc:sldMk cId="3445347440" sldId="462"/>
            <ac:picMk id="4098" creationId="{1D4298EA-6FB2-8A1D-0593-AFF0506D0425}"/>
          </ac:picMkLst>
        </pc:picChg>
      </pc:sldChg>
      <pc:sldChg chg="modSp">
        <pc:chgData name="Robert Adams" userId="S::radams@collegeandcareeroptions.org::d9f152a6-6967-48ca-ba59-a90d4512a99e" providerId="AD" clId="Web-{DAD36EC2-E4F1-FED2-D45B-F8DD72D619E9}" dt="2024-09-16T18:09:26.830" v="19" actId="1076"/>
        <pc:sldMkLst>
          <pc:docMk/>
          <pc:sldMk cId="4002964823" sldId="465"/>
        </pc:sldMkLst>
        <pc:picChg chg="mod">
          <ac:chgData name="Robert Adams" userId="S::radams@collegeandcareeroptions.org::d9f152a6-6967-48ca-ba59-a90d4512a99e" providerId="AD" clId="Web-{DAD36EC2-E4F1-FED2-D45B-F8DD72D619E9}" dt="2024-09-16T18:09:26.830" v="19" actId="1076"/>
          <ac:picMkLst>
            <pc:docMk/>
            <pc:sldMk cId="4002964823" sldId="465"/>
            <ac:picMk id="5" creationId="{4A613D68-D9F0-D4E3-E8F4-D53D96FC9453}"/>
          </ac:picMkLst>
        </pc:picChg>
      </pc:sldChg>
      <pc:sldChg chg="modSp">
        <pc:chgData name="Robert Adams" userId="S::radams@collegeandcareeroptions.org::d9f152a6-6967-48ca-ba59-a90d4512a99e" providerId="AD" clId="Web-{DAD36EC2-E4F1-FED2-D45B-F8DD72D619E9}" dt="2024-09-16T18:16:17.674" v="27" actId="1076"/>
        <pc:sldMkLst>
          <pc:docMk/>
          <pc:sldMk cId="3785075783" sldId="466"/>
        </pc:sldMkLst>
        <pc:spChg chg="mod">
          <ac:chgData name="Robert Adams" userId="S::radams@collegeandcareeroptions.org::d9f152a6-6967-48ca-ba59-a90d4512a99e" providerId="AD" clId="Web-{DAD36EC2-E4F1-FED2-D45B-F8DD72D619E9}" dt="2024-09-16T18:16:17.674" v="27" actId="1076"/>
          <ac:spMkLst>
            <pc:docMk/>
            <pc:sldMk cId="3785075783" sldId="466"/>
            <ac:spMk id="39937" creationId="{00000000-0000-0000-0000-000000000000}"/>
          </ac:spMkLst>
        </pc:spChg>
      </pc:sldChg>
      <pc:sldChg chg="modSp">
        <pc:chgData name="Robert Adams" userId="S::radams@collegeandcareeroptions.org::d9f152a6-6967-48ca-ba59-a90d4512a99e" providerId="AD" clId="Web-{DAD36EC2-E4F1-FED2-D45B-F8DD72D619E9}" dt="2024-09-16T17:53:39.419" v="15" actId="1076"/>
        <pc:sldMkLst>
          <pc:docMk/>
          <pc:sldMk cId="1084582281" sldId="481"/>
        </pc:sldMkLst>
        <pc:spChg chg="mod">
          <ac:chgData name="Robert Adams" userId="S::radams@collegeandcareeroptions.org::d9f152a6-6967-48ca-ba59-a90d4512a99e" providerId="AD" clId="Web-{DAD36EC2-E4F1-FED2-D45B-F8DD72D619E9}" dt="2024-09-16T17:53:32.200" v="14" actId="1076"/>
          <ac:spMkLst>
            <pc:docMk/>
            <pc:sldMk cId="1084582281" sldId="481"/>
            <ac:spMk id="3" creationId="{AA74A144-55BC-6AE6-B518-C5A3E0406679}"/>
          </ac:spMkLst>
        </pc:spChg>
        <pc:picChg chg="mod">
          <ac:chgData name="Robert Adams" userId="S::radams@collegeandcareeroptions.org::d9f152a6-6967-48ca-ba59-a90d4512a99e" providerId="AD" clId="Web-{DAD36EC2-E4F1-FED2-D45B-F8DD72D619E9}" dt="2024-09-16T17:53:39.419" v="15" actId="1076"/>
          <ac:picMkLst>
            <pc:docMk/>
            <pc:sldMk cId="1084582281" sldId="481"/>
            <ac:picMk id="7" creationId="{B01686F0-7353-E72B-73B5-6F5567F5FEFB}"/>
          </ac:picMkLst>
        </pc:picChg>
      </pc:sldChg>
      <pc:sldChg chg="modSp">
        <pc:chgData name="Robert Adams" userId="S::radams@collegeandcareeroptions.org::d9f152a6-6967-48ca-ba59-a90d4512a99e" providerId="AD" clId="Web-{DAD36EC2-E4F1-FED2-D45B-F8DD72D619E9}" dt="2024-09-16T18:21:10.669" v="28" actId="1076"/>
        <pc:sldMkLst>
          <pc:docMk/>
          <pc:sldMk cId="576498434" sldId="483"/>
        </pc:sldMkLst>
        <pc:picChg chg="mod">
          <ac:chgData name="Robert Adams" userId="S::radams@collegeandcareeroptions.org::d9f152a6-6967-48ca-ba59-a90d4512a99e" providerId="AD" clId="Web-{DAD36EC2-E4F1-FED2-D45B-F8DD72D619E9}" dt="2024-09-16T18:21:10.669" v="28" actId="1076"/>
          <ac:picMkLst>
            <pc:docMk/>
            <pc:sldMk cId="576498434" sldId="483"/>
            <ac:picMk id="4" creationId="{924DB459-EE73-2B3F-AD3F-6174329533BA}"/>
          </ac:picMkLst>
        </pc:picChg>
      </pc:sldChg>
      <pc:sldChg chg="addSp delSp modSp">
        <pc:chgData name="Robert Adams" userId="S::radams@collegeandcareeroptions.org::d9f152a6-6967-48ca-ba59-a90d4512a99e" providerId="AD" clId="Web-{DAD36EC2-E4F1-FED2-D45B-F8DD72D619E9}" dt="2024-09-16T17:46:43.606" v="11" actId="1076"/>
        <pc:sldMkLst>
          <pc:docMk/>
          <pc:sldMk cId="2894433434" sldId="490"/>
        </pc:sldMkLst>
        <pc:spChg chg="add del mod">
          <ac:chgData name="Robert Adams" userId="S::radams@collegeandcareeroptions.org::d9f152a6-6967-48ca-ba59-a90d4512a99e" providerId="AD" clId="Web-{DAD36EC2-E4F1-FED2-D45B-F8DD72D619E9}" dt="2024-09-16T17:46:12.026" v="4"/>
          <ac:spMkLst>
            <pc:docMk/>
            <pc:sldMk cId="2894433434" sldId="490"/>
            <ac:spMk id="5" creationId="{685FDAD9-E2F1-739A-8A0E-B5846ECA1247}"/>
          </ac:spMkLst>
        </pc:spChg>
        <pc:spChg chg="mod">
          <ac:chgData name="Robert Adams" userId="S::radams@collegeandcareeroptions.org::d9f152a6-6967-48ca-ba59-a90d4512a99e" providerId="AD" clId="Web-{DAD36EC2-E4F1-FED2-D45B-F8DD72D619E9}" dt="2024-09-16T17:46:10.776" v="3" actId="1076"/>
          <ac:spMkLst>
            <pc:docMk/>
            <pc:sldMk cId="2894433434" sldId="490"/>
            <ac:spMk id="54273" creationId="{00000000-0000-0000-0000-000000000000}"/>
          </ac:spMkLst>
        </pc:spChg>
        <pc:picChg chg="mod">
          <ac:chgData name="Robert Adams" userId="S::radams@collegeandcareeroptions.org::d9f152a6-6967-48ca-ba59-a90d4512a99e" providerId="AD" clId="Web-{DAD36EC2-E4F1-FED2-D45B-F8DD72D619E9}" dt="2024-09-16T17:46:22.308" v="8" actId="1076"/>
          <ac:picMkLst>
            <pc:docMk/>
            <pc:sldMk cId="2894433434" sldId="490"/>
            <ac:picMk id="3" creationId="{CC90DF14-220B-32E1-8EB0-D971D5FE4D0A}"/>
          </ac:picMkLst>
        </pc:picChg>
        <pc:picChg chg="mod">
          <ac:chgData name="Robert Adams" userId="S::radams@collegeandcareeroptions.org::d9f152a6-6967-48ca-ba59-a90d4512a99e" providerId="AD" clId="Web-{DAD36EC2-E4F1-FED2-D45B-F8DD72D619E9}" dt="2024-09-16T17:46:20.042" v="7" actId="1076"/>
          <ac:picMkLst>
            <pc:docMk/>
            <pc:sldMk cId="2894433434" sldId="490"/>
            <ac:picMk id="4" creationId="{AD8F32AC-E029-1DEE-6EE9-A63321CA48D9}"/>
          </ac:picMkLst>
        </pc:picChg>
        <pc:picChg chg="del">
          <ac:chgData name="Robert Adams" userId="S::radams@collegeandcareeroptions.org::d9f152a6-6967-48ca-ba59-a90d4512a99e" providerId="AD" clId="Web-{DAD36EC2-E4F1-FED2-D45B-F8DD72D619E9}" dt="2024-09-16T17:46:06.636" v="2"/>
          <ac:picMkLst>
            <pc:docMk/>
            <pc:sldMk cId="2894433434" sldId="490"/>
            <ac:picMk id="6" creationId="{1FC8FB4F-0CF5-048B-2EC1-EC8203390A30}"/>
          </ac:picMkLst>
        </pc:picChg>
        <pc:picChg chg="del">
          <ac:chgData name="Robert Adams" userId="S::radams@collegeandcareeroptions.org::d9f152a6-6967-48ca-ba59-a90d4512a99e" providerId="AD" clId="Web-{DAD36EC2-E4F1-FED2-D45B-F8DD72D619E9}" dt="2024-09-16T17:46:04.885" v="0"/>
          <ac:picMkLst>
            <pc:docMk/>
            <pc:sldMk cId="2894433434" sldId="490"/>
            <ac:picMk id="7" creationId="{0384EFB5-480A-280F-8C48-5C737824D1D3}"/>
          </ac:picMkLst>
        </pc:picChg>
        <pc:picChg chg="del">
          <ac:chgData name="Robert Adams" userId="S::radams@collegeandcareeroptions.org::d9f152a6-6967-48ca-ba59-a90d4512a99e" providerId="AD" clId="Web-{DAD36EC2-E4F1-FED2-D45B-F8DD72D619E9}" dt="2024-09-16T17:46:05.901" v="1"/>
          <ac:picMkLst>
            <pc:docMk/>
            <pc:sldMk cId="2894433434" sldId="490"/>
            <ac:picMk id="8" creationId="{45719B7F-AB71-8114-2A19-A1B5140D477E}"/>
          </ac:picMkLst>
        </pc:picChg>
        <pc:picChg chg="add del mod">
          <ac:chgData name="Robert Adams" userId="S::radams@collegeandcareeroptions.org::d9f152a6-6967-48ca-ba59-a90d4512a99e" providerId="AD" clId="Web-{DAD36EC2-E4F1-FED2-D45B-F8DD72D619E9}" dt="2024-09-16T17:46:15.761" v="6"/>
          <ac:picMkLst>
            <pc:docMk/>
            <pc:sldMk cId="2894433434" sldId="490"/>
            <ac:picMk id="9" creationId="{3FA858B8-B825-8950-4B94-9701AD1E0BB0}"/>
          </ac:picMkLst>
        </pc:picChg>
        <pc:picChg chg="add mod">
          <ac:chgData name="Robert Adams" userId="S::radams@collegeandcareeroptions.org::d9f152a6-6967-48ca-ba59-a90d4512a99e" providerId="AD" clId="Web-{DAD36EC2-E4F1-FED2-D45B-F8DD72D619E9}" dt="2024-09-16T17:46:43.606" v="11" actId="1076"/>
          <ac:picMkLst>
            <pc:docMk/>
            <pc:sldMk cId="2894433434" sldId="490"/>
            <ac:picMk id="10" creationId="{8EEDBF1B-527B-3AF1-0337-A74476785B49}"/>
          </ac:picMkLst>
        </pc:picChg>
      </pc:sldChg>
      <pc:sldChg chg="modSp">
        <pc:chgData name="Robert Adams" userId="S::radams@collegeandcareeroptions.org::d9f152a6-6967-48ca-ba59-a90d4512a99e" providerId="AD" clId="Web-{DAD36EC2-E4F1-FED2-D45B-F8DD72D619E9}" dt="2024-09-16T18:14:36.904" v="26" actId="1076"/>
        <pc:sldMkLst>
          <pc:docMk/>
          <pc:sldMk cId="1181486712" sldId="494"/>
        </pc:sldMkLst>
        <pc:picChg chg="mod">
          <ac:chgData name="Robert Adams" userId="S::radams@collegeandcareeroptions.org::d9f152a6-6967-48ca-ba59-a90d4512a99e" providerId="AD" clId="Web-{DAD36EC2-E4F1-FED2-D45B-F8DD72D619E9}" dt="2024-09-16T18:14:36.904" v="26" actId="1076"/>
          <ac:picMkLst>
            <pc:docMk/>
            <pc:sldMk cId="1181486712" sldId="494"/>
            <ac:picMk id="6" creationId="{6D07CF53-B53D-7B09-EEF3-EDBC6E9F1A19}"/>
          </ac:picMkLst>
        </pc:picChg>
        <pc:picChg chg="mod">
          <ac:chgData name="Robert Adams" userId="S::radams@collegeandcareeroptions.org::d9f152a6-6967-48ca-ba59-a90d4512a99e" providerId="AD" clId="Web-{DAD36EC2-E4F1-FED2-D45B-F8DD72D619E9}" dt="2024-09-16T18:14:34.998" v="25" actId="1076"/>
          <ac:picMkLst>
            <pc:docMk/>
            <pc:sldMk cId="1181486712" sldId="494"/>
            <ac:picMk id="7" creationId="{DFB47601-980D-7A2A-2837-A778905627AF}"/>
          </ac:picMkLst>
        </pc:picChg>
      </pc:sldChg>
      <pc:sldChg chg="addSp delSp modSp new">
        <pc:chgData name="Robert Adams" userId="S::radams@collegeandcareeroptions.org::d9f152a6-6967-48ca-ba59-a90d4512a99e" providerId="AD" clId="Web-{DAD36EC2-E4F1-FED2-D45B-F8DD72D619E9}" dt="2024-09-16T18:43:07.829" v="236" actId="1076"/>
        <pc:sldMkLst>
          <pc:docMk/>
          <pc:sldMk cId="285281055" sldId="496"/>
        </pc:sldMkLst>
        <pc:spChg chg="mod">
          <ac:chgData name="Robert Adams" userId="S::radams@collegeandcareeroptions.org::d9f152a6-6967-48ca-ba59-a90d4512a99e" providerId="AD" clId="Web-{DAD36EC2-E4F1-FED2-D45B-F8DD72D619E9}" dt="2024-09-16T18:39:36.806" v="108" actId="1076"/>
          <ac:spMkLst>
            <pc:docMk/>
            <pc:sldMk cId="285281055" sldId="496"/>
            <ac:spMk id="2" creationId="{F7D8947D-69B6-8A51-1131-B2341FF394D4}"/>
          </ac:spMkLst>
        </pc:spChg>
        <pc:spChg chg="del">
          <ac:chgData name="Robert Adams" userId="S::radams@collegeandcareeroptions.org::d9f152a6-6967-48ca-ba59-a90d4512a99e" providerId="AD" clId="Web-{DAD36EC2-E4F1-FED2-D45B-F8DD72D619E9}" dt="2024-09-16T18:40:45.152" v="109"/>
          <ac:spMkLst>
            <pc:docMk/>
            <pc:sldMk cId="285281055" sldId="496"/>
            <ac:spMk id="3" creationId="{CD44F56C-71E6-421E-BA23-C28FB1522F4C}"/>
          </ac:spMkLst>
        </pc:spChg>
        <pc:spChg chg="add mod">
          <ac:chgData name="Robert Adams" userId="S::radams@collegeandcareeroptions.org::d9f152a6-6967-48ca-ba59-a90d4512a99e" providerId="AD" clId="Web-{DAD36EC2-E4F1-FED2-D45B-F8DD72D619E9}" dt="2024-09-16T18:42:51.610" v="230" actId="20577"/>
          <ac:spMkLst>
            <pc:docMk/>
            <pc:sldMk cId="285281055" sldId="496"/>
            <ac:spMk id="5" creationId="{DA2765D8-D8B4-1A50-9D70-6B73D3BA715D}"/>
          </ac:spMkLst>
        </pc:spChg>
        <pc:picChg chg="add mod ord">
          <ac:chgData name="Robert Adams" userId="S::radams@collegeandcareeroptions.org::d9f152a6-6967-48ca-ba59-a90d4512a99e" providerId="AD" clId="Web-{DAD36EC2-E4F1-FED2-D45B-F8DD72D619E9}" dt="2024-09-16T18:40:53.934" v="112" actId="1076"/>
          <ac:picMkLst>
            <pc:docMk/>
            <pc:sldMk cId="285281055" sldId="496"/>
            <ac:picMk id="4" creationId="{DC784BD4-E324-AD85-A4C3-836A01AC30DA}"/>
          </ac:picMkLst>
        </pc:picChg>
        <pc:picChg chg="add mod">
          <ac:chgData name="Robert Adams" userId="S::radams@collegeandcareeroptions.org::d9f152a6-6967-48ca-ba59-a90d4512a99e" providerId="AD" clId="Web-{DAD36EC2-E4F1-FED2-D45B-F8DD72D619E9}" dt="2024-09-16T18:43:07.814" v="235" actId="1076"/>
          <ac:picMkLst>
            <pc:docMk/>
            <pc:sldMk cId="285281055" sldId="496"/>
            <ac:picMk id="7" creationId="{3C938311-FBC7-506E-AF3C-81647EB39A3E}"/>
          </ac:picMkLst>
        </pc:picChg>
        <pc:picChg chg="add mod">
          <ac:chgData name="Robert Adams" userId="S::radams@collegeandcareeroptions.org::d9f152a6-6967-48ca-ba59-a90d4512a99e" providerId="AD" clId="Web-{DAD36EC2-E4F1-FED2-D45B-F8DD72D619E9}" dt="2024-09-16T18:43:07.829" v="236" actId="1076"/>
          <ac:picMkLst>
            <pc:docMk/>
            <pc:sldMk cId="285281055" sldId="496"/>
            <ac:picMk id="9" creationId="{5152C266-16F4-CEBD-E674-2BDC2E31F603}"/>
          </ac:picMkLst>
        </pc:picChg>
      </pc:sldChg>
    </pc:docChg>
  </pc:docChgLst>
  <pc:docChgLst>
    <pc:chgData name="Robert Adams" userId="S::radams@collegeandcareeroptions.org::d9f152a6-6967-48ca-ba59-a90d4512a99e" providerId="AD" clId="Web-{FDF7A199-E2ED-1201-6EF8-102A61630396}"/>
    <pc:docChg chg="modSld">
      <pc:chgData name="Robert Adams" userId="S::radams@collegeandcareeroptions.org::d9f152a6-6967-48ca-ba59-a90d4512a99e" providerId="AD" clId="Web-{FDF7A199-E2ED-1201-6EF8-102A61630396}" dt="2024-10-23T18:32:48.770" v="281"/>
      <pc:docMkLst>
        <pc:docMk/>
      </pc:docMkLst>
      <pc:sldChg chg="modNotes">
        <pc:chgData name="Robert Adams" userId="S::radams@collegeandcareeroptions.org::d9f152a6-6967-48ca-ba59-a90d4512a99e" providerId="AD" clId="Web-{FDF7A199-E2ED-1201-6EF8-102A61630396}" dt="2024-10-23T18:27:23.869" v="212"/>
        <pc:sldMkLst>
          <pc:docMk/>
          <pc:sldMk cId="0" sldId="306"/>
        </pc:sldMkLst>
      </pc:sldChg>
      <pc:sldChg chg="modNotes">
        <pc:chgData name="Robert Adams" userId="S::radams@collegeandcareeroptions.org::d9f152a6-6967-48ca-ba59-a90d4512a99e" providerId="AD" clId="Web-{FDF7A199-E2ED-1201-6EF8-102A61630396}" dt="2024-10-23T18:20:10.074" v="179"/>
        <pc:sldMkLst>
          <pc:docMk/>
          <pc:sldMk cId="4134412451" sldId="424"/>
        </pc:sldMkLst>
      </pc:sldChg>
      <pc:sldChg chg="modSp">
        <pc:chgData name="Robert Adams" userId="S::radams@collegeandcareeroptions.org::d9f152a6-6967-48ca-ba59-a90d4512a99e" providerId="AD" clId="Web-{FDF7A199-E2ED-1201-6EF8-102A61630396}" dt="2024-10-23T18:29:50.483" v="226" actId="1076"/>
        <pc:sldMkLst>
          <pc:docMk/>
          <pc:sldMk cId="2679742829" sldId="453"/>
        </pc:sldMkLst>
        <pc:spChg chg="mod">
          <ac:chgData name="Robert Adams" userId="S::radams@collegeandcareeroptions.org::d9f152a6-6967-48ca-ba59-a90d4512a99e" providerId="AD" clId="Web-{FDF7A199-E2ED-1201-6EF8-102A61630396}" dt="2024-10-23T18:29:42.936" v="225" actId="20577"/>
          <ac:spMkLst>
            <pc:docMk/>
            <pc:sldMk cId="2679742829" sldId="453"/>
            <ac:spMk id="77826" creationId="{00000000-0000-0000-0000-000000000000}"/>
          </ac:spMkLst>
        </pc:spChg>
        <pc:cxnChg chg="mod">
          <ac:chgData name="Robert Adams" userId="S::radams@collegeandcareeroptions.org::d9f152a6-6967-48ca-ba59-a90d4512a99e" providerId="AD" clId="Web-{FDF7A199-E2ED-1201-6EF8-102A61630396}" dt="2024-10-23T18:29:50.483" v="226" actId="1076"/>
          <ac:cxnSpMkLst>
            <pc:docMk/>
            <pc:sldMk cId="2679742829" sldId="453"/>
            <ac:cxnSpMk id="3" creationId="{00000000-0000-0000-0000-000000000000}"/>
          </ac:cxnSpMkLst>
        </pc:cxnChg>
      </pc:sldChg>
      <pc:sldChg chg="modNotes">
        <pc:chgData name="Robert Adams" userId="S::radams@collegeandcareeroptions.org::d9f152a6-6967-48ca-ba59-a90d4512a99e" providerId="AD" clId="Web-{FDF7A199-E2ED-1201-6EF8-102A61630396}" dt="2024-10-23T18:16:41.708" v="50"/>
        <pc:sldMkLst>
          <pc:docMk/>
          <pc:sldMk cId="1559101115" sldId="455"/>
        </pc:sldMkLst>
      </pc:sldChg>
      <pc:sldChg chg="modNotes">
        <pc:chgData name="Robert Adams" userId="S::radams@collegeandcareeroptions.org::d9f152a6-6967-48ca-ba59-a90d4512a99e" providerId="AD" clId="Web-{FDF7A199-E2ED-1201-6EF8-102A61630396}" dt="2024-10-23T18:32:48.770" v="281"/>
        <pc:sldMkLst>
          <pc:docMk/>
          <pc:sldMk cId="4002964823" sldId="465"/>
        </pc:sldMkLst>
      </pc:sldChg>
    </pc:docChg>
  </pc:docChgLst>
  <pc:docChgLst>
    <pc:chgData name="Robert Adams" userId="S::radams@collegeandcareeroptions.org::d9f152a6-6967-48ca-ba59-a90d4512a99e" providerId="AD" clId="Web-{EBEC2774-3EB7-4FAF-6A5D-AFB2875188BB}"/>
    <pc:docChg chg="modSld">
      <pc:chgData name="Robert Adams" userId="S::radams@collegeandcareeroptions.org::d9f152a6-6967-48ca-ba59-a90d4512a99e" providerId="AD" clId="Web-{EBEC2774-3EB7-4FAF-6A5D-AFB2875188BB}" dt="2024-07-15T16:01:05.174" v="11"/>
      <pc:docMkLst>
        <pc:docMk/>
      </pc:docMkLst>
      <pc:sldChg chg="addSp delSp modSp">
        <pc:chgData name="Robert Adams" userId="S::radams@collegeandcareeroptions.org::d9f152a6-6967-48ca-ba59-a90d4512a99e" providerId="AD" clId="Web-{EBEC2774-3EB7-4FAF-6A5D-AFB2875188BB}" dt="2024-07-15T16:01:05.174" v="11"/>
        <pc:sldMkLst>
          <pc:docMk/>
          <pc:sldMk cId="288777206" sldId="489"/>
        </pc:sldMkLst>
        <pc:spChg chg="del">
          <ac:chgData name="Robert Adams" userId="S::radams@collegeandcareeroptions.org::d9f152a6-6967-48ca-ba59-a90d4512a99e" providerId="AD" clId="Web-{EBEC2774-3EB7-4FAF-6A5D-AFB2875188BB}" dt="2024-07-15T16:00:40.502" v="0"/>
          <ac:spMkLst>
            <pc:docMk/>
            <pc:sldMk cId="288777206" sldId="489"/>
            <ac:spMk id="2" creationId="{00000000-0000-0000-0000-000000000000}"/>
          </ac:spMkLst>
        </pc:spChg>
        <pc:spChg chg="add del mod">
          <ac:chgData name="Robert Adams" userId="S::radams@collegeandcareeroptions.org::d9f152a6-6967-48ca-ba59-a90d4512a99e" providerId="AD" clId="Web-{EBEC2774-3EB7-4FAF-6A5D-AFB2875188BB}" dt="2024-07-15T16:01:05.174" v="11"/>
          <ac:spMkLst>
            <pc:docMk/>
            <pc:sldMk cId="288777206" sldId="489"/>
            <ac:spMk id="5" creationId="{C3F2A007-AF44-BE02-ADCB-3C9FF570C311}"/>
          </ac:spMkLst>
        </pc:spChg>
        <pc:spChg chg="mod">
          <ac:chgData name="Robert Adams" userId="S::radams@collegeandcareeroptions.org::d9f152a6-6967-48ca-ba59-a90d4512a99e" providerId="AD" clId="Web-{EBEC2774-3EB7-4FAF-6A5D-AFB2875188BB}" dt="2024-07-15T16:00:51.659" v="3" actId="1076"/>
          <ac:spMkLst>
            <pc:docMk/>
            <pc:sldMk cId="288777206" sldId="489"/>
            <ac:spMk id="11" creationId="{F48F5106-E69B-2005-B34A-235BFEF535EF}"/>
          </ac:spMkLst>
        </pc:spChg>
        <pc:spChg chg="mod">
          <ac:chgData name="Robert Adams" userId="S::radams@collegeandcareeroptions.org::d9f152a6-6967-48ca-ba59-a90d4512a99e" providerId="AD" clId="Web-{EBEC2774-3EB7-4FAF-6A5D-AFB2875188BB}" dt="2024-07-15T16:00:51.705" v="5" actId="1076"/>
          <ac:spMkLst>
            <pc:docMk/>
            <pc:sldMk cId="288777206" sldId="489"/>
            <ac:spMk id="15" creationId="{6F67C186-61FA-DC8F-B2B8-E6CB1DEFB098}"/>
          </ac:spMkLst>
        </pc:spChg>
        <pc:spChg chg="mod">
          <ac:chgData name="Robert Adams" userId="S::radams@collegeandcareeroptions.org::d9f152a6-6967-48ca-ba59-a90d4512a99e" providerId="AD" clId="Web-{EBEC2774-3EB7-4FAF-6A5D-AFB2875188BB}" dt="2024-07-15T16:00:51.705" v="6" actId="1076"/>
          <ac:spMkLst>
            <pc:docMk/>
            <pc:sldMk cId="288777206" sldId="489"/>
            <ac:spMk id="17" creationId="{4C77AA6A-AD8B-C755-0E3E-C11D755105C1}"/>
          </ac:spMkLst>
        </pc:spChg>
        <pc:grpChg chg="mod">
          <ac:chgData name="Robert Adams" userId="S::radams@collegeandcareeroptions.org::d9f152a6-6967-48ca-ba59-a90d4512a99e" providerId="AD" clId="Web-{EBEC2774-3EB7-4FAF-6A5D-AFB2875188BB}" dt="2024-07-15T16:00:51.659" v="2" actId="1076"/>
          <ac:grpSpMkLst>
            <pc:docMk/>
            <pc:sldMk cId="288777206" sldId="489"/>
            <ac:grpSpMk id="9" creationId="{8B10332B-70DA-973C-4607-F7FC5ADFF915}"/>
          </ac:grpSpMkLst>
        </pc:grpChg>
        <pc:grpChg chg="mod">
          <ac:chgData name="Robert Adams" userId="S::radams@collegeandcareeroptions.org::d9f152a6-6967-48ca-ba59-a90d4512a99e" providerId="AD" clId="Web-{EBEC2774-3EB7-4FAF-6A5D-AFB2875188BB}" dt="2024-07-15T16:00:51.768" v="7" actId="1076"/>
          <ac:grpSpMkLst>
            <pc:docMk/>
            <pc:sldMk cId="288777206" sldId="489"/>
            <ac:grpSpMk id="23" creationId="{50712C6D-004C-F96F-B00B-D6471DA64A75}"/>
          </ac:grpSpMkLst>
        </pc:grpChg>
        <pc:grpChg chg="mod">
          <ac:chgData name="Robert Adams" userId="S::radams@collegeandcareeroptions.org::d9f152a6-6967-48ca-ba59-a90d4512a99e" providerId="AD" clId="Web-{EBEC2774-3EB7-4FAF-6A5D-AFB2875188BB}" dt="2024-07-15T16:00:51.830" v="8" actId="1076"/>
          <ac:grpSpMkLst>
            <pc:docMk/>
            <pc:sldMk cId="288777206" sldId="489"/>
            <ac:grpSpMk id="29" creationId="{090D4121-37F5-9634-3A51-2A700A33CDA1}"/>
          </ac:grpSpMkLst>
        </pc:grpChg>
        <pc:picChg chg="mod">
          <ac:chgData name="Robert Adams" userId="S::radams@collegeandcareeroptions.org::d9f152a6-6967-48ca-ba59-a90d4512a99e" providerId="AD" clId="Web-{EBEC2774-3EB7-4FAF-6A5D-AFB2875188BB}" dt="2024-07-15T16:00:56.018" v="10" actId="1076"/>
          <ac:picMkLst>
            <pc:docMk/>
            <pc:sldMk cId="288777206" sldId="489"/>
            <ac:picMk id="4" creationId="{CC90DF14-220B-32E1-8EB0-D971D5FE4D0A}"/>
          </ac:picMkLst>
        </pc:picChg>
        <pc:picChg chg="mod">
          <ac:chgData name="Robert Adams" userId="S::radams@collegeandcareeroptions.org::d9f152a6-6967-48ca-ba59-a90d4512a99e" providerId="AD" clId="Web-{EBEC2774-3EB7-4FAF-6A5D-AFB2875188BB}" dt="2024-07-15T16:00:51.690" v="4" actId="1076"/>
          <ac:picMkLst>
            <pc:docMk/>
            <pc:sldMk cId="288777206" sldId="489"/>
            <ac:picMk id="13" creationId="{506FA0BC-D8F6-D8AB-0B76-419A197397C8}"/>
          </ac:picMkLst>
        </pc:picChg>
      </pc:sldChg>
    </pc:docChg>
  </pc:docChgLst>
  <pc:docChgLst>
    <pc:chgData name="Robert Adams" userId="S::radams@collegeandcareeroptions.org::d9f152a6-6967-48ca-ba59-a90d4512a99e" providerId="AD" clId="Web-{BE9BE95E-B9DD-93A4-8583-068D67388E0B}"/>
    <pc:docChg chg="modSld">
      <pc:chgData name="Robert Adams" userId="S::radams@collegeandcareeroptions.org::d9f152a6-6967-48ca-ba59-a90d4512a99e" providerId="AD" clId="Web-{BE9BE95E-B9DD-93A4-8583-068D67388E0B}" dt="2024-10-03T17:12:00.769" v="4" actId="20577"/>
      <pc:docMkLst>
        <pc:docMk/>
      </pc:docMkLst>
      <pc:sldChg chg="modSp">
        <pc:chgData name="Robert Adams" userId="S::radams@collegeandcareeroptions.org::d9f152a6-6967-48ca-ba59-a90d4512a99e" providerId="AD" clId="Web-{BE9BE95E-B9DD-93A4-8583-068D67388E0B}" dt="2024-10-03T16:59:55.937" v="1" actId="20577"/>
        <pc:sldMkLst>
          <pc:docMk/>
          <pc:sldMk cId="2295017921" sldId="478"/>
        </pc:sldMkLst>
        <pc:spChg chg="mod">
          <ac:chgData name="Robert Adams" userId="S::radams@collegeandcareeroptions.org::d9f152a6-6967-48ca-ba59-a90d4512a99e" providerId="AD" clId="Web-{BE9BE95E-B9DD-93A4-8583-068D67388E0B}" dt="2024-10-03T16:59:55.937" v="1" actId="20577"/>
          <ac:spMkLst>
            <pc:docMk/>
            <pc:sldMk cId="2295017921" sldId="478"/>
            <ac:spMk id="3" creationId="{00000000-0000-0000-0000-000000000000}"/>
          </ac:spMkLst>
        </pc:spChg>
      </pc:sldChg>
      <pc:sldChg chg="modSp">
        <pc:chgData name="Robert Adams" userId="S::radams@collegeandcareeroptions.org::d9f152a6-6967-48ca-ba59-a90d4512a99e" providerId="AD" clId="Web-{BE9BE95E-B9DD-93A4-8583-068D67388E0B}" dt="2024-10-03T17:12:00.769" v="4" actId="20577"/>
        <pc:sldMkLst>
          <pc:docMk/>
          <pc:sldMk cId="3167820353" sldId="479"/>
        </pc:sldMkLst>
        <pc:spChg chg="mod">
          <ac:chgData name="Robert Adams" userId="S::radams@collegeandcareeroptions.org::d9f152a6-6967-48ca-ba59-a90d4512a99e" providerId="AD" clId="Web-{BE9BE95E-B9DD-93A4-8583-068D67388E0B}" dt="2024-10-03T17:12:00.769" v="4" actId="20577"/>
          <ac:spMkLst>
            <pc:docMk/>
            <pc:sldMk cId="3167820353" sldId="479"/>
            <ac:spMk id="54274" creationId="{00000000-0000-0000-0000-000000000000}"/>
          </ac:spMkLst>
        </pc:spChg>
      </pc:sldChg>
    </pc:docChg>
  </pc:docChgLst>
  <pc:docChgLst>
    <pc:chgData name="Robert Adams" userId="S::radams@collegeandcareeroptions.org::d9f152a6-6967-48ca-ba59-a90d4512a99e" providerId="AD" clId="Web-{0407B297-E6DD-7754-8287-CA6017CA8069}"/>
    <pc:docChg chg="addSld modSld sldOrd">
      <pc:chgData name="Robert Adams" userId="S::radams@collegeandcareeroptions.org::d9f152a6-6967-48ca-ba59-a90d4512a99e" providerId="AD" clId="Web-{0407B297-E6DD-7754-8287-CA6017CA8069}" dt="2025-01-27T18:52:34.389" v="133"/>
      <pc:docMkLst>
        <pc:docMk/>
      </pc:docMkLst>
      <pc:sldChg chg="ord">
        <pc:chgData name="Robert Adams" userId="S::radams@collegeandcareeroptions.org::d9f152a6-6967-48ca-ba59-a90d4512a99e" providerId="AD" clId="Web-{0407B297-E6DD-7754-8287-CA6017CA8069}" dt="2025-01-27T18:38:30.808" v="52"/>
        <pc:sldMkLst>
          <pc:docMk/>
          <pc:sldMk cId="3556277623" sldId="260"/>
        </pc:sldMkLst>
      </pc:sldChg>
      <pc:sldChg chg="addSp modSp">
        <pc:chgData name="Robert Adams" userId="S::radams@collegeandcareeroptions.org::d9f152a6-6967-48ca-ba59-a90d4512a99e" providerId="AD" clId="Web-{0407B297-E6DD-7754-8287-CA6017CA8069}" dt="2025-01-27T18:51:35.950" v="132" actId="1076"/>
        <pc:sldMkLst>
          <pc:docMk/>
          <pc:sldMk cId="0" sldId="287"/>
        </pc:sldMkLst>
        <pc:spChg chg="add mod">
          <ac:chgData name="Robert Adams" userId="S::radams@collegeandcareeroptions.org::d9f152a6-6967-48ca-ba59-a90d4512a99e" providerId="AD" clId="Web-{0407B297-E6DD-7754-8287-CA6017CA8069}" dt="2025-01-27T18:51:35.950" v="132" actId="1076"/>
          <ac:spMkLst>
            <pc:docMk/>
            <pc:sldMk cId="0" sldId="287"/>
            <ac:spMk id="2" creationId="{1EEF57DE-C02E-E5ED-16EC-9C6CBF8F9105}"/>
          </ac:spMkLst>
        </pc:spChg>
      </pc:sldChg>
      <pc:sldChg chg="modSp">
        <pc:chgData name="Robert Adams" userId="S::radams@collegeandcareeroptions.org::d9f152a6-6967-48ca-ba59-a90d4512a99e" providerId="AD" clId="Web-{0407B297-E6DD-7754-8287-CA6017CA8069}" dt="2025-01-27T18:49:38.369" v="105"/>
        <pc:sldMkLst>
          <pc:docMk/>
          <pc:sldMk cId="0" sldId="293"/>
        </pc:sldMkLst>
        <pc:picChg chg="mod modCrop">
          <ac:chgData name="Robert Adams" userId="S::radams@collegeandcareeroptions.org::d9f152a6-6967-48ca-ba59-a90d4512a99e" providerId="AD" clId="Web-{0407B297-E6DD-7754-8287-CA6017CA8069}" dt="2025-01-27T18:49:38.369" v="105"/>
          <ac:picMkLst>
            <pc:docMk/>
            <pc:sldMk cId="0" sldId="293"/>
            <ac:picMk id="7172" creationId="{39C84475-8B11-3A0B-DCE1-DD2FF98E5B90}"/>
          </ac:picMkLst>
        </pc:picChg>
      </pc:sldChg>
      <pc:sldChg chg="ord">
        <pc:chgData name="Robert Adams" userId="S::radams@collegeandcareeroptions.org::d9f152a6-6967-48ca-ba59-a90d4512a99e" providerId="AD" clId="Web-{0407B297-E6DD-7754-8287-CA6017CA8069}" dt="2025-01-27T18:52:34.389" v="133"/>
        <pc:sldMkLst>
          <pc:docMk/>
          <pc:sldMk cId="0" sldId="310"/>
        </pc:sldMkLst>
      </pc:sldChg>
      <pc:sldChg chg="modSp">
        <pc:chgData name="Robert Adams" userId="S::radams@collegeandcareeroptions.org::d9f152a6-6967-48ca-ba59-a90d4512a99e" providerId="AD" clId="Web-{0407B297-E6DD-7754-8287-CA6017CA8069}" dt="2025-01-27T18:35:46.664" v="37" actId="20577"/>
        <pc:sldMkLst>
          <pc:docMk/>
          <pc:sldMk cId="0" sldId="327"/>
        </pc:sldMkLst>
        <pc:spChg chg="mod">
          <ac:chgData name="Robert Adams" userId="S::radams@collegeandcareeroptions.org::d9f152a6-6967-48ca-ba59-a90d4512a99e" providerId="AD" clId="Web-{0407B297-E6DD-7754-8287-CA6017CA8069}" dt="2025-01-27T18:35:10.725" v="34" actId="20577"/>
          <ac:spMkLst>
            <pc:docMk/>
            <pc:sldMk cId="0" sldId="327"/>
            <ac:spMk id="3" creationId="{00000000-0000-0000-0000-000000000000}"/>
          </ac:spMkLst>
        </pc:spChg>
        <pc:spChg chg="mod">
          <ac:chgData name="Robert Adams" userId="S::radams@collegeandcareeroptions.org::d9f152a6-6967-48ca-ba59-a90d4512a99e" providerId="AD" clId="Web-{0407B297-E6DD-7754-8287-CA6017CA8069}" dt="2025-01-27T18:35:46.664" v="37" actId="20577"/>
          <ac:spMkLst>
            <pc:docMk/>
            <pc:sldMk cId="0" sldId="327"/>
            <ac:spMk id="37889" creationId="{00000000-0000-0000-0000-000000000000}"/>
          </ac:spMkLst>
        </pc:spChg>
      </pc:sldChg>
      <pc:sldChg chg="addSp modSp">
        <pc:chgData name="Robert Adams" userId="S::radams@collegeandcareeroptions.org::d9f152a6-6967-48ca-ba59-a90d4512a99e" providerId="AD" clId="Web-{0407B297-E6DD-7754-8287-CA6017CA8069}" dt="2025-01-27T18:29:30.171" v="12" actId="20577"/>
        <pc:sldMkLst>
          <pc:docMk/>
          <pc:sldMk cId="1585658954" sldId="449"/>
        </pc:sldMkLst>
        <pc:spChg chg="add mod">
          <ac:chgData name="Robert Adams" userId="S::radams@collegeandcareeroptions.org::d9f152a6-6967-48ca-ba59-a90d4512a99e" providerId="AD" clId="Web-{0407B297-E6DD-7754-8287-CA6017CA8069}" dt="2025-01-27T18:28:40.811" v="6" actId="20577"/>
          <ac:spMkLst>
            <pc:docMk/>
            <pc:sldMk cId="1585658954" sldId="449"/>
            <ac:spMk id="5" creationId="{09DFC276-D37A-5AE9-0674-A576B1B2665E}"/>
          </ac:spMkLst>
        </pc:spChg>
        <pc:spChg chg="add mod">
          <ac:chgData name="Robert Adams" userId="S::radams@collegeandcareeroptions.org::d9f152a6-6967-48ca-ba59-a90d4512a99e" providerId="AD" clId="Web-{0407B297-E6DD-7754-8287-CA6017CA8069}" dt="2025-01-27T18:29:30.171" v="12" actId="20577"/>
          <ac:spMkLst>
            <pc:docMk/>
            <pc:sldMk cId="1585658954" sldId="449"/>
            <ac:spMk id="7" creationId="{FEAA444B-BEA8-9017-994D-F5AD8004D793}"/>
          </ac:spMkLst>
        </pc:spChg>
      </pc:sldChg>
      <pc:sldChg chg="modSp">
        <pc:chgData name="Robert Adams" userId="S::radams@collegeandcareeroptions.org::d9f152a6-6967-48ca-ba59-a90d4512a99e" providerId="AD" clId="Web-{0407B297-E6DD-7754-8287-CA6017CA8069}" dt="2025-01-27T18:48:25.274" v="103" actId="20577"/>
        <pc:sldMkLst>
          <pc:docMk/>
          <pc:sldMk cId="3785075783" sldId="466"/>
        </pc:sldMkLst>
        <pc:spChg chg="mod">
          <ac:chgData name="Robert Adams" userId="S::radams@collegeandcareeroptions.org::d9f152a6-6967-48ca-ba59-a90d4512a99e" providerId="AD" clId="Web-{0407B297-E6DD-7754-8287-CA6017CA8069}" dt="2025-01-27T18:48:25.274" v="103" actId="20577"/>
          <ac:spMkLst>
            <pc:docMk/>
            <pc:sldMk cId="3785075783" sldId="466"/>
            <ac:spMk id="8" creationId="{E03CC6A2-C802-2A92-EF73-776782B6407E}"/>
          </ac:spMkLst>
        </pc:spChg>
        <pc:picChg chg="mod">
          <ac:chgData name="Robert Adams" userId="S::radams@collegeandcareeroptions.org::d9f152a6-6967-48ca-ba59-a90d4512a99e" providerId="AD" clId="Web-{0407B297-E6DD-7754-8287-CA6017CA8069}" dt="2025-01-27T18:46:29.568" v="86" actId="1076"/>
          <ac:picMkLst>
            <pc:docMk/>
            <pc:sldMk cId="3785075783" sldId="466"/>
            <ac:picMk id="1026" creationId="{D7A95C40-9057-C2AA-7451-9A9CE1F74BCC}"/>
          </ac:picMkLst>
        </pc:picChg>
      </pc:sldChg>
      <pc:sldChg chg="modSp add">
        <pc:chgData name="Robert Adams" userId="S::radams@collegeandcareeroptions.org::d9f152a6-6967-48ca-ba59-a90d4512a99e" providerId="AD" clId="Web-{0407B297-E6DD-7754-8287-CA6017CA8069}" dt="2025-01-27T18:35:52.601" v="51" actId="20577"/>
        <pc:sldMkLst>
          <pc:docMk/>
          <pc:sldMk cId="3401081395" sldId="497"/>
        </pc:sldMkLst>
        <pc:spChg chg="mod">
          <ac:chgData name="Robert Adams" userId="S::radams@collegeandcareeroptions.org::d9f152a6-6967-48ca-ba59-a90d4512a99e" providerId="AD" clId="Web-{0407B297-E6DD-7754-8287-CA6017CA8069}" dt="2025-01-27T18:35:52.601" v="51" actId="20577"/>
          <ac:spMkLst>
            <pc:docMk/>
            <pc:sldMk cId="3401081395" sldId="497"/>
            <ac:spMk id="37889" creationId="{00000000-0000-0000-0000-000000000000}"/>
          </ac:spMkLst>
        </pc:spChg>
      </pc:sldChg>
    </pc:docChg>
  </pc:docChgLst>
  <pc:docChgLst>
    <pc:chgData name="Robert Adams" userId="S::radams@collegeandcareeroptions.org::d9f152a6-6967-48ca-ba59-a90d4512a99e" providerId="AD" clId="Web-{F6044DF0-6DD8-A876-FFC2-EBE760B99C34}"/>
    <pc:docChg chg="modSld sldOrd">
      <pc:chgData name="Robert Adams" userId="S::radams@collegeandcareeroptions.org::d9f152a6-6967-48ca-ba59-a90d4512a99e" providerId="AD" clId="Web-{F6044DF0-6DD8-A876-FFC2-EBE760B99C34}" dt="2024-11-19T21:52:27.630" v="30"/>
      <pc:docMkLst>
        <pc:docMk/>
      </pc:docMkLst>
      <pc:sldChg chg="ord">
        <pc:chgData name="Robert Adams" userId="S::radams@collegeandcareeroptions.org::d9f152a6-6967-48ca-ba59-a90d4512a99e" providerId="AD" clId="Web-{F6044DF0-6DD8-A876-FFC2-EBE760B99C34}" dt="2024-11-19T21:52:27.630" v="30"/>
        <pc:sldMkLst>
          <pc:docMk/>
          <pc:sldMk cId="2313839059" sldId="263"/>
        </pc:sldMkLst>
      </pc:sldChg>
      <pc:sldChg chg="modNotes">
        <pc:chgData name="Robert Adams" userId="S::radams@collegeandcareeroptions.org::d9f152a6-6967-48ca-ba59-a90d4512a99e" providerId="AD" clId="Web-{F6044DF0-6DD8-A876-FFC2-EBE760B99C34}" dt="2024-11-19T21:50:16.958" v="28"/>
        <pc:sldMkLst>
          <pc:docMk/>
          <pc:sldMk cId="2295017921" sldId="478"/>
        </pc:sldMkLst>
      </pc:sldChg>
    </pc:docChg>
  </pc:docChgLst>
  <pc:docChgLst>
    <pc:chgData name="Robert Adams" userId="S::radams@collegeandcareeroptions.org::d9f152a6-6967-48ca-ba59-a90d4512a99e" providerId="AD" clId="Web-{D88C6CAB-6042-3C13-FB8C-F8CD63308F61}"/>
    <pc:docChg chg="addSld delSld modSld sldOrd">
      <pc:chgData name="Robert Adams" userId="S::radams@collegeandcareeroptions.org::d9f152a6-6967-48ca-ba59-a90d4512a99e" providerId="AD" clId="Web-{D88C6CAB-6042-3C13-FB8C-F8CD63308F61}" dt="2024-09-06T21:49:27.395" v="996" actId="20577"/>
      <pc:docMkLst>
        <pc:docMk/>
      </pc:docMkLst>
      <pc:sldChg chg="add del">
        <pc:chgData name="Robert Adams" userId="S::radams@collegeandcareeroptions.org::d9f152a6-6967-48ca-ba59-a90d4512a99e" providerId="AD" clId="Web-{D88C6CAB-6042-3C13-FB8C-F8CD63308F61}" dt="2024-09-06T20:48:03.671" v="732"/>
        <pc:sldMkLst>
          <pc:docMk/>
          <pc:sldMk cId="3277694973" sldId="259"/>
        </pc:sldMkLst>
      </pc:sldChg>
      <pc:sldChg chg="add del">
        <pc:chgData name="Robert Adams" userId="S::radams@collegeandcareeroptions.org::d9f152a6-6967-48ca-ba59-a90d4512a99e" providerId="AD" clId="Web-{D88C6CAB-6042-3C13-FB8C-F8CD63308F61}" dt="2024-09-06T20:48:05.140" v="745"/>
        <pc:sldMkLst>
          <pc:docMk/>
          <pc:sldMk cId="3556277623" sldId="260"/>
        </pc:sldMkLst>
      </pc:sldChg>
      <pc:sldChg chg="add del">
        <pc:chgData name="Robert Adams" userId="S::radams@collegeandcareeroptions.org::d9f152a6-6967-48ca-ba59-a90d4512a99e" providerId="AD" clId="Web-{D88C6CAB-6042-3C13-FB8C-F8CD63308F61}" dt="2024-09-06T20:48:05.312" v="746"/>
        <pc:sldMkLst>
          <pc:docMk/>
          <pc:sldMk cId="2313839059" sldId="263"/>
        </pc:sldMkLst>
      </pc:sldChg>
      <pc:sldChg chg="add del">
        <pc:chgData name="Robert Adams" userId="S::radams@collegeandcareeroptions.org::d9f152a6-6967-48ca-ba59-a90d4512a99e" providerId="AD" clId="Web-{D88C6CAB-6042-3C13-FB8C-F8CD63308F61}" dt="2024-09-06T20:48:02.280" v="721"/>
        <pc:sldMkLst>
          <pc:docMk/>
          <pc:sldMk cId="0" sldId="283"/>
        </pc:sldMkLst>
      </pc:sldChg>
      <pc:sldChg chg="add del ord">
        <pc:chgData name="Robert Adams" userId="S::radams@collegeandcareeroptions.org::d9f152a6-6967-48ca-ba59-a90d4512a99e" providerId="AD" clId="Web-{D88C6CAB-6042-3C13-FB8C-F8CD63308F61}" dt="2024-09-06T21:18:13.991" v="921"/>
        <pc:sldMkLst>
          <pc:docMk/>
          <pc:sldMk cId="0" sldId="287"/>
        </pc:sldMkLst>
      </pc:sldChg>
      <pc:sldChg chg="modSp add del ord">
        <pc:chgData name="Robert Adams" userId="S::radams@collegeandcareeroptions.org::d9f152a6-6967-48ca-ba59-a90d4512a99e" providerId="AD" clId="Web-{D88C6CAB-6042-3C13-FB8C-F8CD63308F61}" dt="2024-09-06T21:10:55.471" v="906"/>
        <pc:sldMkLst>
          <pc:docMk/>
          <pc:sldMk cId="0" sldId="292"/>
        </pc:sldMkLst>
        <pc:spChg chg="mod">
          <ac:chgData name="Robert Adams" userId="S::radams@collegeandcareeroptions.org::d9f152a6-6967-48ca-ba59-a90d4512a99e" providerId="AD" clId="Web-{D88C6CAB-6042-3C13-FB8C-F8CD63308F61}" dt="2024-09-06T21:10:45.299" v="903" actId="20577"/>
          <ac:spMkLst>
            <pc:docMk/>
            <pc:sldMk cId="0" sldId="292"/>
            <ac:spMk id="3" creationId="{00000000-0000-0000-0000-000000000000}"/>
          </ac:spMkLst>
        </pc:spChg>
      </pc:sldChg>
      <pc:sldChg chg="add del ord">
        <pc:chgData name="Robert Adams" userId="S::radams@collegeandcareeroptions.org::d9f152a6-6967-48ca-ba59-a90d4512a99e" providerId="AD" clId="Web-{D88C6CAB-6042-3C13-FB8C-F8CD63308F61}" dt="2024-09-06T21:16:17.810" v="916"/>
        <pc:sldMkLst>
          <pc:docMk/>
          <pc:sldMk cId="0" sldId="293"/>
        </pc:sldMkLst>
      </pc:sldChg>
      <pc:sldChg chg="modSp add del ord">
        <pc:chgData name="Robert Adams" userId="S::radams@collegeandcareeroptions.org::d9f152a6-6967-48ca-ba59-a90d4512a99e" providerId="AD" clId="Web-{D88C6CAB-6042-3C13-FB8C-F8CD63308F61}" dt="2024-09-06T21:17:36.332" v="920" actId="20577"/>
        <pc:sldMkLst>
          <pc:docMk/>
          <pc:sldMk cId="0" sldId="294"/>
        </pc:sldMkLst>
        <pc:spChg chg="mod">
          <ac:chgData name="Robert Adams" userId="S::radams@collegeandcareeroptions.org::d9f152a6-6967-48ca-ba59-a90d4512a99e" providerId="AD" clId="Web-{D88C6CAB-6042-3C13-FB8C-F8CD63308F61}" dt="2024-09-06T21:17:36.332" v="920" actId="20577"/>
          <ac:spMkLst>
            <pc:docMk/>
            <pc:sldMk cId="0" sldId="294"/>
            <ac:spMk id="56322" creationId="{00000000-0000-0000-0000-000000000000}"/>
          </ac:spMkLst>
        </pc:spChg>
      </pc:sldChg>
      <pc:sldChg chg="add del">
        <pc:chgData name="Robert Adams" userId="S::radams@collegeandcareeroptions.org::d9f152a6-6967-48ca-ba59-a90d4512a99e" providerId="AD" clId="Web-{D88C6CAB-6042-3C13-FB8C-F8CD63308F61}" dt="2024-09-06T20:48:03.842" v="733"/>
        <pc:sldMkLst>
          <pc:docMk/>
          <pc:sldMk cId="0" sldId="306"/>
        </pc:sldMkLst>
      </pc:sldChg>
      <pc:sldChg chg="add del">
        <pc:chgData name="Robert Adams" userId="S::radams@collegeandcareeroptions.org::d9f152a6-6967-48ca-ba59-a90d4512a99e" providerId="AD" clId="Web-{D88C6CAB-6042-3C13-FB8C-F8CD63308F61}" dt="2024-09-06T20:48:07.655" v="767"/>
        <pc:sldMkLst>
          <pc:docMk/>
          <pc:sldMk cId="0" sldId="309"/>
        </pc:sldMkLst>
      </pc:sldChg>
      <pc:sldChg chg="add del">
        <pc:chgData name="Robert Adams" userId="S::radams@collegeandcareeroptions.org::d9f152a6-6967-48ca-ba59-a90d4512a99e" providerId="AD" clId="Web-{D88C6CAB-6042-3C13-FB8C-F8CD63308F61}" dt="2024-09-06T20:48:07.749" v="768"/>
        <pc:sldMkLst>
          <pc:docMk/>
          <pc:sldMk cId="0" sldId="310"/>
        </pc:sldMkLst>
      </pc:sldChg>
      <pc:sldChg chg="add del">
        <pc:chgData name="Robert Adams" userId="S::radams@collegeandcareeroptions.org::d9f152a6-6967-48ca-ba59-a90d4512a99e" providerId="AD" clId="Web-{D88C6CAB-6042-3C13-FB8C-F8CD63308F61}" dt="2024-09-06T20:48:08.140" v="772"/>
        <pc:sldMkLst>
          <pc:docMk/>
          <pc:sldMk cId="0" sldId="312"/>
        </pc:sldMkLst>
      </pc:sldChg>
      <pc:sldChg chg="add del ord">
        <pc:chgData name="Robert Adams" userId="S::radams@collegeandcareeroptions.org::d9f152a6-6967-48ca-ba59-a90d4512a99e" providerId="AD" clId="Web-{D88C6CAB-6042-3C13-FB8C-F8CD63308F61}" dt="2024-09-06T21:48:12.404" v="992"/>
        <pc:sldMkLst>
          <pc:docMk/>
          <pc:sldMk cId="0" sldId="327"/>
        </pc:sldMkLst>
      </pc:sldChg>
      <pc:sldChg chg="add del ord">
        <pc:chgData name="Robert Adams" userId="S::radams@collegeandcareeroptions.org::d9f152a6-6967-48ca-ba59-a90d4512a99e" providerId="AD" clId="Web-{D88C6CAB-6042-3C13-FB8C-F8CD63308F61}" dt="2024-09-06T21:48:12.404" v="993"/>
        <pc:sldMkLst>
          <pc:docMk/>
          <pc:sldMk cId="4121286866" sldId="359"/>
        </pc:sldMkLst>
      </pc:sldChg>
      <pc:sldChg chg="modSp add del">
        <pc:chgData name="Robert Adams" userId="S::radams@collegeandcareeroptions.org::d9f152a6-6967-48ca-ba59-a90d4512a99e" providerId="AD" clId="Web-{D88C6CAB-6042-3C13-FB8C-F8CD63308F61}" dt="2024-09-06T21:45:22.437" v="979" actId="1076"/>
        <pc:sldMkLst>
          <pc:docMk/>
          <pc:sldMk cId="3086510402" sldId="360"/>
        </pc:sldMkLst>
        <pc:spChg chg="mod">
          <ac:chgData name="Robert Adams" userId="S::radams@collegeandcareeroptions.org::d9f152a6-6967-48ca-ba59-a90d4512a99e" providerId="AD" clId="Web-{D88C6CAB-6042-3C13-FB8C-F8CD63308F61}" dt="2024-09-06T21:44:47.044" v="978" actId="20577"/>
          <ac:spMkLst>
            <pc:docMk/>
            <pc:sldMk cId="3086510402" sldId="360"/>
            <ac:spMk id="3" creationId="{00000000-0000-0000-0000-000000000000}"/>
          </ac:spMkLst>
        </pc:spChg>
        <pc:picChg chg="mod">
          <ac:chgData name="Robert Adams" userId="S::radams@collegeandcareeroptions.org::d9f152a6-6967-48ca-ba59-a90d4512a99e" providerId="AD" clId="Web-{D88C6CAB-6042-3C13-FB8C-F8CD63308F61}" dt="2024-09-06T21:45:22.437" v="979" actId="1076"/>
          <ac:picMkLst>
            <pc:docMk/>
            <pc:sldMk cId="3086510402" sldId="360"/>
            <ac:picMk id="6" creationId="{CC90DF14-220B-32E1-8EB0-D971D5FE4D0A}"/>
          </ac:picMkLst>
        </pc:picChg>
      </pc:sldChg>
      <pc:sldChg chg="add del">
        <pc:chgData name="Robert Adams" userId="S::radams@collegeandcareeroptions.org::d9f152a6-6967-48ca-ba59-a90d4512a99e" providerId="AD" clId="Web-{D88C6CAB-6042-3C13-FB8C-F8CD63308F61}" dt="2024-09-06T20:48:08.530" v="775"/>
        <pc:sldMkLst>
          <pc:docMk/>
          <pc:sldMk cId="152271133" sldId="362"/>
        </pc:sldMkLst>
      </pc:sldChg>
      <pc:sldChg chg="addSp delSp modSp add del">
        <pc:chgData name="Robert Adams" userId="S::radams@collegeandcareeroptions.org::d9f152a6-6967-48ca-ba59-a90d4512a99e" providerId="AD" clId="Web-{D88C6CAB-6042-3C13-FB8C-F8CD63308F61}" dt="2024-09-06T21:49:27.395" v="996" actId="20577"/>
        <pc:sldMkLst>
          <pc:docMk/>
          <pc:sldMk cId="2412234593" sldId="365"/>
        </pc:sldMkLst>
        <pc:spChg chg="mod">
          <ac:chgData name="Robert Adams" userId="S::radams@collegeandcareeroptions.org::d9f152a6-6967-48ca-ba59-a90d4512a99e" providerId="AD" clId="Web-{D88C6CAB-6042-3C13-FB8C-F8CD63308F61}" dt="2024-09-06T21:49:27.395" v="996" actId="20577"/>
          <ac:spMkLst>
            <pc:docMk/>
            <pc:sldMk cId="2412234593" sldId="365"/>
            <ac:spMk id="3" creationId="{00000000-0000-0000-0000-000000000000}"/>
          </ac:spMkLst>
        </pc:spChg>
        <pc:picChg chg="add del mod">
          <ac:chgData name="Robert Adams" userId="S::radams@collegeandcareeroptions.org::d9f152a6-6967-48ca-ba59-a90d4512a99e" providerId="AD" clId="Web-{D88C6CAB-6042-3C13-FB8C-F8CD63308F61}" dt="2024-09-06T20:31:34.402" v="502"/>
          <ac:picMkLst>
            <pc:docMk/>
            <pc:sldMk cId="2412234593" sldId="365"/>
            <ac:picMk id="4" creationId="{0FBDAF74-A6AC-4B8D-B278-4B1A47EEFD24}"/>
          </ac:picMkLst>
        </pc:picChg>
      </pc:sldChg>
      <pc:sldChg chg="add del">
        <pc:chgData name="Robert Adams" userId="S::radams@collegeandcareeroptions.org::d9f152a6-6967-48ca-ba59-a90d4512a99e" providerId="AD" clId="Web-{D88C6CAB-6042-3C13-FB8C-F8CD63308F61}" dt="2024-09-06T20:48:02.014" v="719"/>
        <pc:sldMkLst>
          <pc:docMk/>
          <pc:sldMk cId="1820857301" sldId="404"/>
        </pc:sldMkLst>
      </pc:sldChg>
      <pc:sldChg chg="modSp add del">
        <pc:chgData name="Robert Adams" userId="S::radams@collegeandcareeroptions.org::d9f152a6-6967-48ca-ba59-a90d4512a99e" providerId="AD" clId="Web-{D88C6CAB-6042-3C13-FB8C-F8CD63308F61}" dt="2024-09-06T21:26:38.642" v="970" actId="20577"/>
        <pc:sldMkLst>
          <pc:docMk/>
          <pc:sldMk cId="2682309731" sldId="405"/>
        </pc:sldMkLst>
        <pc:spChg chg="mod">
          <ac:chgData name="Robert Adams" userId="S::radams@collegeandcareeroptions.org::d9f152a6-6967-48ca-ba59-a90d4512a99e" providerId="AD" clId="Web-{D88C6CAB-6042-3C13-FB8C-F8CD63308F61}" dt="2024-09-06T21:26:38.642" v="970" actId="20577"/>
          <ac:spMkLst>
            <pc:docMk/>
            <pc:sldMk cId="2682309731" sldId="405"/>
            <ac:spMk id="3" creationId="{00000000-0000-0000-0000-000000000000}"/>
          </ac:spMkLst>
        </pc:spChg>
        <pc:picChg chg="mod">
          <ac:chgData name="Robert Adams" userId="S::radams@collegeandcareeroptions.org::d9f152a6-6967-48ca-ba59-a90d4512a99e" providerId="AD" clId="Web-{D88C6CAB-6042-3C13-FB8C-F8CD63308F61}" dt="2024-09-06T21:25:34.715" v="958" actId="1076"/>
          <ac:picMkLst>
            <pc:docMk/>
            <pc:sldMk cId="2682309731" sldId="405"/>
            <ac:picMk id="4" creationId="{CC90DF14-220B-32E1-8EB0-D971D5FE4D0A}"/>
          </ac:picMkLst>
        </pc:picChg>
        <pc:picChg chg="mod">
          <ac:chgData name="Robert Adams" userId="S::radams@collegeandcareeroptions.org::d9f152a6-6967-48ca-ba59-a90d4512a99e" providerId="AD" clId="Web-{D88C6CAB-6042-3C13-FB8C-F8CD63308F61}" dt="2024-09-06T21:26:08.577" v="960" actId="1076"/>
          <ac:picMkLst>
            <pc:docMk/>
            <pc:sldMk cId="2682309731" sldId="405"/>
            <ac:picMk id="9218" creationId="{8F752093-BDD8-94B7-A4A9-BE3C57F5DBF2}"/>
          </ac:picMkLst>
        </pc:picChg>
      </pc:sldChg>
      <pc:sldChg chg="modSp add del">
        <pc:chgData name="Robert Adams" userId="S::radams@collegeandcareeroptions.org::d9f152a6-6967-48ca-ba59-a90d4512a99e" providerId="AD" clId="Web-{D88C6CAB-6042-3C13-FB8C-F8CD63308F61}" dt="2024-09-06T21:27:19.911" v="972" actId="14100"/>
        <pc:sldMkLst>
          <pc:docMk/>
          <pc:sldMk cId="953118647" sldId="411"/>
        </pc:sldMkLst>
        <pc:picChg chg="mod">
          <ac:chgData name="Robert Adams" userId="S::radams@collegeandcareeroptions.org::d9f152a6-6967-48ca-ba59-a90d4512a99e" providerId="AD" clId="Web-{D88C6CAB-6042-3C13-FB8C-F8CD63308F61}" dt="2024-09-06T21:27:19.911" v="972" actId="14100"/>
          <ac:picMkLst>
            <pc:docMk/>
            <pc:sldMk cId="953118647" sldId="411"/>
            <ac:picMk id="8" creationId="{58DC68CD-579B-A0FC-DDF1-30F4A78772F4}"/>
          </ac:picMkLst>
        </pc:picChg>
      </pc:sldChg>
      <pc:sldChg chg="modSp add del">
        <pc:chgData name="Robert Adams" userId="S::radams@collegeandcareeroptions.org::d9f152a6-6967-48ca-ba59-a90d4512a99e" providerId="AD" clId="Web-{D88C6CAB-6042-3C13-FB8C-F8CD63308F61}" dt="2024-09-06T21:27:32.287" v="974" actId="14100"/>
        <pc:sldMkLst>
          <pc:docMk/>
          <pc:sldMk cId="1773518221" sldId="412"/>
        </pc:sldMkLst>
        <pc:picChg chg="mod">
          <ac:chgData name="Robert Adams" userId="S::radams@collegeandcareeroptions.org::d9f152a6-6967-48ca-ba59-a90d4512a99e" providerId="AD" clId="Web-{D88C6CAB-6042-3C13-FB8C-F8CD63308F61}" dt="2024-09-06T21:27:32.287" v="974" actId="14100"/>
          <ac:picMkLst>
            <pc:docMk/>
            <pc:sldMk cId="1773518221" sldId="412"/>
            <ac:picMk id="6" creationId="{C4ADD9B2-E226-11BE-F981-31CB40B53ADE}"/>
          </ac:picMkLst>
        </pc:picChg>
      </pc:sldChg>
      <pc:sldChg chg="modSp add del">
        <pc:chgData name="Robert Adams" userId="S::radams@collegeandcareeroptions.org::d9f152a6-6967-48ca-ba59-a90d4512a99e" providerId="AD" clId="Web-{D88C6CAB-6042-3C13-FB8C-F8CD63308F61}" dt="2024-09-06T21:35:49.328" v="975"/>
        <pc:sldMkLst>
          <pc:docMk/>
          <pc:sldMk cId="819597548" sldId="420"/>
        </pc:sldMkLst>
        <pc:picChg chg="mod">
          <ac:chgData name="Robert Adams" userId="S::radams@collegeandcareeroptions.org::d9f152a6-6967-48ca-ba59-a90d4512a99e" providerId="AD" clId="Web-{D88C6CAB-6042-3C13-FB8C-F8CD63308F61}" dt="2024-09-06T21:35:49.328" v="975"/>
          <ac:picMkLst>
            <pc:docMk/>
            <pc:sldMk cId="819597548" sldId="420"/>
            <ac:picMk id="4" creationId="{E4AB3D8D-FFF6-98DF-CB04-ADAE1A395F15}"/>
          </ac:picMkLst>
        </pc:picChg>
      </pc:sldChg>
      <pc:sldChg chg="add del">
        <pc:chgData name="Robert Adams" userId="S::radams@collegeandcareeroptions.org::d9f152a6-6967-48ca-ba59-a90d4512a99e" providerId="AD" clId="Web-{D88C6CAB-6042-3C13-FB8C-F8CD63308F61}" dt="2024-09-06T20:48:03.561" v="731"/>
        <pc:sldMkLst>
          <pc:docMk/>
          <pc:sldMk cId="4134412451" sldId="424"/>
        </pc:sldMkLst>
      </pc:sldChg>
      <pc:sldChg chg="add del ord">
        <pc:chgData name="Robert Adams" userId="S::radams@collegeandcareeroptions.org::d9f152a6-6967-48ca-ba59-a90d4512a99e" providerId="AD" clId="Web-{D88C6CAB-6042-3C13-FB8C-F8CD63308F61}" dt="2024-09-06T21:46:18.551" v="989"/>
        <pc:sldMkLst>
          <pc:docMk/>
          <pc:sldMk cId="1767739434" sldId="425"/>
        </pc:sldMkLst>
      </pc:sldChg>
      <pc:sldChg chg="modSp add del">
        <pc:chgData name="Robert Adams" userId="S::radams@collegeandcareeroptions.org::d9f152a6-6967-48ca-ba59-a90d4512a99e" providerId="AD" clId="Web-{D88C6CAB-6042-3C13-FB8C-F8CD63308F61}" dt="2024-09-06T20:48:02.202" v="720"/>
        <pc:sldMkLst>
          <pc:docMk/>
          <pc:sldMk cId="2061071452" sldId="429"/>
        </pc:sldMkLst>
        <pc:spChg chg="mod">
          <ac:chgData name="Robert Adams" userId="S::radams@collegeandcareeroptions.org::d9f152a6-6967-48ca-ba59-a90d4512a99e" providerId="AD" clId="Web-{D88C6CAB-6042-3C13-FB8C-F8CD63308F61}" dt="2024-09-06T20:06:35.498" v="6" actId="20577"/>
          <ac:spMkLst>
            <pc:docMk/>
            <pc:sldMk cId="2061071452" sldId="429"/>
            <ac:spMk id="3" creationId="{00000000-0000-0000-0000-000000000000}"/>
          </ac:spMkLst>
        </pc:spChg>
      </pc:sldChg>
      <pc:sldChg chg="add del ord">
        <pc:chgData name="Robert Adams" userId="S::radams@collegeandcareeroptions.org::d9f152a6-6967-48ca-ba59-a90d4512a99e" providerId="AD" clId="Web-{D88C6CAB-6042-3C13-FB8C-F8CD63308F61}" dt="2024-09-06T21:46:12.707" v="987"/>
        <pc:sldMkLst>
          <pc:docMk/>
          <pc:sldMk cId="244438029" sldId="430"/>
        </pc:sldMkLst>
      </pc:sldChg>
      <pc:sldChg chg="modSp add del">
        <pc:chgData name="Robert Adams" userId="S::radams@collegeandcareeroptions.org::d9f152a6-6967-48ca-ba59-a90d4512a99e" providerId="AD" clId="Web-{D88C6CAB-6042-3C13-FB8C-F8CD63308F61}" dt="2024-09-06T20:48:03.108" v="727"/>
        <pc:sldMkLst>
          <pc:docMk/>
          <pc:sldMk cId="3672818096" sldId="433"/>
        </pc:sldMkLst>
        <pc:spChg chg="mod">
          <ac:chgData name="Robert Adams" userId="S::radams@collegeandcareeroptions.org::d9f152a6-6967-48ca-ba59-a90d4512a99e" providerId="AD" clId="Web-{D88C6CAB-6042-3C13-FB8C-F8CD63308F61}" dt="2024-09-06T20:16:12.201" v="117" actId="20577"/>
          <ac:spMkLst>
            <pc:docMk/>
            <pc:sldMk cId="3672818096" sldId="433"/>
            <ac:spMk id="39938" creationId="{00000000-0000-0000-0000-000000000000}"/>
          </ac:spMkLst>
        </pc:spChg>
        <pc:picChg chg="mod">
          <ac:chgData name="Robert Adams" userId="S::radams@collegeandcareeroptions.org::d9f152a6-6967-48ca-ba59-a90d4512a99e" providerId="AD" clId="Web-{D88C6CAB-6042-3C13-FB8C-F8CD63308F61}" dt="2024-09-06T20:16:21.796" v="119" actId="1076"/>
          <ac:picMkLst>
            <pc:docMk/>
            <pc:sldMk cId="3672818096" sldId="433"/>
            <ac:picMk id="3" creationId="{CC90DF14-220B-32E1-8EB0-D971D5FE4D0A}"/>
          </ac:picMkLst>
        </pc:picChg>
        <pc:picChg chg="mod">
          <ac:chgData name="Robert Adams" userId="S::radams@collegeandcareeroptions.org::d9f152a6-6967-48ca-ba59-a90d4512a99e" providerId="AD" clId="Web-{D88C6CAB-6042-3C13-FB8C-F8CD63308F61}" dt="2024-09-06T20:16:20.499" v="118" actId="1076"/>
          <ac:picMkLst>
            <pc:docMk/>
            <pc:sldMk cId="3672818096" sldId="433"/>
            <ac:picMk id="1028" creationId="{07DB21A7-4CF4-4DC0-BEFD-599534C938A9}"/>
          </ac:picMkLst>
        </pc:picChg>
      </pc:sldChg>
      <pc:sldChg chg="add del">
        <pc:chgData name="Robert Adams" userId="S::radams@collegeandcareeroptions.org::d9f152a6-6967-48ca-ba59-a90d4512a99e" providerId="AD" clId="Web-{D88C6CAB-6042-3C13-FB8C-F8CD63308F61}" dt="2024-09-06T20:48:08.280" v="773"/>
        <pc:sldMkLst>
          <pc:docMk/>
          <pc:sldMk cId="3926433021" sldId="434"/>
        </pc:sldMkLst>
      </pc:sldChg>
      <pc:sldChg chg="modSp add del">
        <pc:chgData name="Robert Adams" userId="S::radams@collegeandcareeroptions.org::d9f152a6-6967-48ca-ba59-a90d4512a99e" providerId="AD" clId="Web-{D88C6CAB-6042-3C13-FB8C-F8CD63308F61}" dt="2024-09-06T21:45:49.658" v="986" actId="20577"/>
        <pc:sldMkLst>
          <pc:docMk/>
          <pc:sldMk cId="159129403" sldId="436"/>
        </pc:sldMkLst>
        <pc:spChg chg="mod">
          <ac:chgData name="Robert Adams" userId="S::radams@collegeandcareeroptions.org::d9f152a6-6967-48ca-ba59-a90d4512a99e" providerId="AD" clId="Web-{D88C6CAB-6042-3C13-FB8C-F8CD63308F61}" dt="2024-09-06T21:45:49.658" v="986" actId="20577"/>
          <ac:spMkLst>
            <pc:docMk/>
            <pc:sldMk cId="159129403" sldId="436"/>
            <ac:spMk id="3" creationId="{A7A4EFBB-6DBD-4229-B783-7F2FF12E5F56}"/>
          </ac:spMkLst>
        </pc:spChg>
      </pc:sldChg>
      <pc:sldChg chg="add del">
        <pc:chgData name="Robert Adams" userId="S::radams@collegeandcareeroptions.org::d9f152a6-6967-48ca-ba59-a90d4512a99e" providerId="AD" clId="Web-{D88C6CAB-6042-3C13-FB8C-F8CD63308F61}" dt="2024-09-06T20:48:08.813" v="778"/>
        <pc:sldMkLst>
          <pc:docMk/>
          <pc:sldMk cId="1320990098" sldId="438"/>
        </pc:sldMkLst>
      </pc:sldChg>
      <pc:sldChg chg="addSp delSp modSp add del">
        <pc:chgData name="Robert Adams" userId="S::radams@collegeandcareeroptions.org::d9f152a6-6967-48ca-ba59-a90d4512a99e" providerId="AD" clId="Web-{D88C6CAB-6042-3C13-FB8C-F8CD63308F61}" dt="2024-09-06T20:48:02.717" v="724"/>
        <pc:sldMkLst>
          <pc:docMk/>
          <pc:sldMk cId="1265559691" sldId="441"/>
        </pc:sldMkLst>
        <pc:picChg chg="add del mod">
          <ac:chgData name="Robert Adams" userId="S::radams@collegeandcareeroptions.org::d9f152a6-6967-48ca-ba59-a90d4512a99e" providerId="AD" clId="Web-{D88C6CAB-6042-3C13-FB8C-F8CD63308F61}" dt="2024-09-06T20:08:01.833" v="8"/>
          <ac:picMkLst>
            <pc:docMk/>
            <pc:sldMk cId="1265559691" sldId="441"/>
            <ac:picMk id="2" creationId="{92AF40C2-CFCC-3903-FD56-234D5B6B236B}"/>
          </ac:picMkLst>
        </pc:picChg>
      </pc:sldChg>
      <pc:sldChg chg="add del">
        <pc:chgData name="Robert Adams" userId="S::radams@collegeandcareeroptions.org::d9f152a6-6967-48ca-ba59-a90d4512a99e" providerId="AD" clId="Web-{D88C6CAB-6042-3C13-FB8C-F8CD63308F61}" dt="2024-09-06T20:48:02.561" v="723"/>
        <pc:sldMkLst>
          <pc:docMk/>
          <pc:sldMk cId="3162240455" sldId="442"/>
        </pc:sldMkLst>
      </pc:sldChg>
      <pc:sldChg chg="add del">
        <pc:chgData name="Robert Adams" userId="S::radams@collegeandcareeroptions.org::d9f152a6-6967-48ca-ba59-a90d4512a99e" providerId="AD" clId="Web-{D88C6CAB-6042-3C13-FB8C-F8CD63308F61}" dt="2024-09-06T20:49:23.927" v="784"/>
        <pc:sldMkLst>
          <pc:docMk/>
          <pc:sldMk cId="3303671214" sldId="446"/>
        </pc:sldMkLst>
      </pc:sldChg>
      <pc:sldChg chg="addSp delSp modSp add del">
        <pc:chgData name="Robert Adams" userId="S::radams@collegeandcareeroptions.org::d9f152a6-6967-48ca-ba59-a90d4512a99e" providerId="AD" clId="Web-{D88C6CAB-6042-3C13-FB8C-F8CD63308F61}" dt="2024-09-06T20:48:02.811" v="725"/>
        <pc:sldMkLst>
          <pc:docMk/>
          <pc:sldMk cId="2129881247" sldId="448"/>
        </pc:sldMkLst>
        <pc:spChg chg="del">
          <ac:chgData name="Robert Adams" userId="S::radams@collegeandcareeroptions.org::d9f152a6-6967-48ca-ba59-a90d4512a99e" providerId="AD" clId="Web-{D88C6CAB-6042-3C13-FB8C-F8CD63308F61}" dt="2024-09-06T20:09:17.761" v="16"/>
          <ac:spMkLst>
            <pc:docMk/>
            <pc:sldMk cId="2129881247" sldId="448"/>
            <ac:spMk id="3" creationId="{5E981B41-FD87-AA64-A326-E26C52E3054C}"/>
          </ac:spMkLst>
        </pc:spChg>
        <pc:spChg chg="mod">
          <ac:chgData name="Robert Adams" userId="S::radams@collegeandcareeroptions.org::d9f152a6-6967-48ca-ba59-a90d4512a99e" providerId="AD" clId="Web-{D88C6CAB-6042-3C13-FB8C-F8CD63308F61}" dt="2024-09-06T20:09:13.854" v="15" actId="14100"/>
          <ac:spMkLst>
            <pc:docMk/>
            <pc:sldMk cId="2129881247" sldId="448"/>
            <ac:spMk id="4" creationId="{DA2CAC2F-8E1C-D2F0-6260-93AD35609047}"/>
          </ac:spMkLst>
        </pc:spChg>
        <pc:spChg chg="add del mod">
          <ac:chgData name="Robert Adams" userId="S::radams@collegeandcareeroptions.org::d9f152a6-6967-48ca-ba59-a90d4512a99e" providerId="AD" clId="Web-{D88C6CAB-6042-3C13-FB8C-F8CD63308F61}" dt="2024-09-06T20:09:25.246" v="17"/>
          <ac:spMkLst>
            <pc:docMk/>
            <pc:sldMk cId="2129881247" sldId="448"/>
            <ac:spMk id="6" creationId="{F43501EA-F141-BD16-5A34-AEB66121572D}"/>
          </ac:spMkLst>
        </pc:spChg>
        <pc:picChg chg="mod">
          <ac:chgData name="Robert Adams" userId="S::radams@collegeandcareeroptions.org::d9f152a6-6967-48ca-ba59-a90d4512a99e" providerId="AD" clId="Web-{D88C6CAB-6042-3C13-FB8C-F8CD63308F61}" dt="2024-09-06T20:09:54.764" v="22" actId="1076"/>
          <ac:picMkLst>
            <pc:docMk/>
            <pc:sldMk cId="2129881247" sldId="448"/>
            <ac:picMk id="5" creationId="{CC90DF14-220B-32E1-8EB0-D971D5FE4D0A}"/>
          </ac:picMkLst>
        </pc:picChg>
        <pc:picChg chg="add mod ord">
          <ac:chgData name="Robert Adams" userId="S::radams@collegeandcareeroptions.org::d9f152a6-6967-48ca-ba59-a90d4512a99e" providerId="AD" clId="Web-{D88C6CAB-6042-3C13-FB8C-F8CD63308F61}" dt="2024-09-06T20:09:47.951" v="20" actId="1076"/>
          <ac:picMkLst>
            <pc:docMk/>
            <pc:sldMk cId="2129881247" sldId="448"/>
            <ac:picMk id="7" creationId="{EBCF414D-CC48-6E9C-4CCF-18903F61DDC2}"/>
          </ac:picMkLst>
        </pc:picChg>
        <pc:picChg chg="add mod">
          <ac:chgData name="Robert Adams" userId="S::radams@collegeandcareeroptions.org::d9f152a6-6967-48ca-ba59-a90d4512a99e" providerId="AD" clId="Web-{D88C6CAB-6042-3C13-FB8C-F8CD63308F61}" dt="2024-09-06T20:10:08.859" v="24" actId="1076"/>
          <ac:picMkLst>
            <pc:docMk/>
            <pc:sldMk cId="2129881247" sldId="448"/>
            <ac:picMk id="8" creationId="{889A7CA1-6F42-D85D-B8E7-F1EFE0A317AA}"/>
          </ac:picMkLst>
        </pc:picChg>
        <pc:picChg chg="del">
          <ac:chgData name="Robert Adams" userId="S::radams@collegeandcareeroptions.org::d9f152a6-6967-48ca-ba59-a90d4512a99e" providerId="AD" clId="Web-{D88C6CAB-6042-3C13-FB8C-F8CD63308F61}" dt="2024-09-06T20:09:01.088" v="9"/>
          <ac:picMkLst>
            <pc:docMk/>
            <pc:sldMk cId="2129881247" sldId="448"/>
            <ac:picMk id="2050" creationId="{0F801458-2E0F-FBCF-674C-7D3A78B168EB}"/>
          </ac:picMkLst>
        </pc:picChg>
      </pc:sldChg>
      <pc:sldChg chg="add del">
        <pc:chgData name="Robert Adams" userId="S::radams@collegeandcareeroptions.org::d9f152a6-6967-48ca-ba59-a90d4512a99e" providerId="AD" clId="Web-{D88C6CAB-6042-3C13-FB8C-F8CD63308F61}" dt="2024-09-06T20:48:02.983" v="726"/>
        <pc:sldMkLst>
          <pc:docMk/>
          <pc:sldMk cId="1585658954" sldId="449"/>
        </pc:sldMkLst>
      </pc:sldChg>
      <pc:sldChg chg="addSp modSp add del">
        <pc:chgData name="Robert Adams" userId="S::radams@collegeandcareeroptions.org::d9f152a6-6967-48ca-ba59-a90d4512a99e" providerId="AD" clId="Web-{D88C6CAB-6042-3C13-FB8C-F8CD63308F61}" dt="2024-09-06T20:48:03.202" v="728"/>
        <pc:sldMkLst>
          <pc:docMk/>
          <pc:sldMk cId="1618879477" sldId="450"/>
        </pc:sldMkLst>
        <pc:spChg chg="mod">
          <ac:chgData name="Robert Adams" userId="S::radams@collegeandcareeroptions.org::d9f152a6-6967-48ca-ba59-a90d4512a99e" providerId="AD" clId="Web-{D88C6CAB-6042-3C13-FB8C-F8CD63308F61}" dt="2024-09-06T20:21:38.275" v="383" actId="1076"/>
          <ac:spMkLst>
            <pc:docMk/>
            <pc:sldMk cId="1618879477" sldId="450"/>
            <ac:spMk id="6" creationId="{B728A02B-03BF-5361-B253-554E68B11610}"/>
          </ac:spMkLst>
        </pc:spChg>
        <pc:spChg chg="mod">
          <ac:chgData name="Robert Adams" userId="S::radams@collegeandcareeroptions.org::d9f152a6-6967-48ca-ba59-a90d4512a99e" providerId="AD" clId="Web-{D88C6CAB-6042-3C13-FB8C-F8CD63308F61}" dt="2024-09-06T20:22:29.107" v="391" actId="20577"/>
          <ac:spMkLst>
            <pc:docMk/>
            <pc:sldMk cId="1618879477" sldId="450"/>
            <ac:spMk id="9" creationId="{A1BEC3E0-A31C-EA83-C883-31E160AF3534}"/>
          </ac:spMkLst>
        </pc:spChg>
        <pc:picChg chg="add mod">
          <ac:chgData name="Robert Adams" userId="S::radams@collegeandcareeroptions.org::d9f152a6-6967-48ca-ba59-a90d4512a99e" providerId="AD" clId="Web-{D88C6CAB-6042-3C13-FB8C-F8CD63308F61}" dt="2024-09-06T20:21:57.183" v="386" actId="1076"/>
          <ac:picMkLst>
            <pc:docMk/>
            <pc:sldMk cId="1618879477" sldId="450"/>
            <ac:picMk id="2" creationId="{5B2C7CF9-F0F0-0517-1638-05DAC1018DC0}"/>
          </ac:picMkLst>
        </pc:picChg>
        <pc:picChg chg="mod">
          <ac:chgData name="Robert Adams" userId="S::radams@collegeandcareeroptions.org::d9f152a6-6967-48ca-ba59-a90d4512a99e" providerId="AD" clId="Web-{D88C6CAB-6042-3C13-FB8C-F8CD63308F61}" dt="2024-09-06T20:22:01.827" v="387" actId="1076"/>
          <ac:picMkLst>
            <pc:docMk/>
            <pc:sldMk cId="1618879477" sldId="450"/>
            <ac:picMk id="3" creationId="{CC90DF14-220B-32E1-8EB0-D971D5FE4D0A}"/>
          </ac:picMkLst>
        </pc:picChg>
        <pc:picChg chg="mod">
          <ac:chgData name="Robert Adams" userId="S::radams@collegeandcareeroptions.org::d9f152a6-6967-48ca-ba59-a90d4512a99e" providerId="AD" clId="Web-{D88C6CAB-6042-3C13-FB8C-F8CD63308F61}" dt="2024-09-06T20:22:05.324" v="388" actId="1076"/>
          <ac:picMkLst>
            <pc:docMk/>
            <pc:sldMk cId="1618879477" sldId="450"/>
            <ac:picMk id="1026" creationId="{D9533A74-2D53-0BA6-6E00-A0F0BE60926D}"/>
          </ac:picMkLst>
        </pc:picChg>
        <pc:picChg chg="mod">
          <ac:chgData name="Robert Adams" userId="S::radams@collegeandcareeroptions.org::d9f152a6-6967-48ca-ba59-a90d4512a99e" providerId="AD" clId="Web-{D88C6CAB-6042-3C13-FB8C-F8CD63308F61}" dt="2024-09-06T20:22:07.699" v="389" actId="1076"/>
          <ac:picMkLst>
            <pc:docMk/>
            <pc:sldMk cId="1618879477" sldId="450"/>
            <ac:picMk id="1028" creationId="{C6C115F9-BC2A-2E3F-52B2-DD07D6782669}"/>
          </ac:picMkLst>
        </pc:picChg>
      </pc:sldChg>
      <pc:sldChg chg="add del ord">
        <pc:chgData name="Robert Adams" userId="S::radams@collegeandcareeroptions.org::d9f152a6-6967-48ca-ba59-a90d4512a99e" providerId="AD" clId="Web-{D88C6CAB-6042-3C13-FB8C-F8CD63308F61}" dt="2024-09-06T20:48:05.436" v="747"/>
        <pc:sldMkLst>
          <pc:docMk/>
          <pc:sldMk cId="1319904540" sldId="452"/>
        </pc:sldMkLst>
      </pc:sldChg>
      <pc:sldChg chg="add del ord">
        <pc:chgData name="Robert Adams" userId="S::radams@collegeandcareeroptions.org::d9f152a6-6967-48ca-ba59-a90d4512a99e" providerId="AD" clId="Web-{D88C6CAB-6042-3C13-FB8C-F8CD63308F61}" dt="2024-09-06T20:48:04.077" v="735"/>
        <pc:sldMkLst>
          <pc:docMk/>
          <pc:sldMk cId="2679742829" sldId="453"/>
        </pc:sldMkLst>
      </pc:sldChg>
      <pc:sldChg chg="add del ord">
        <pc:chgData name="Robert Adams" userId="S::radams@collegeandcareeroptions.org::d9f152a6-6967-48ca-ba59-a90d4512a99e" providerId="AD" clId="Web-{D88C6CAB-6042-3C13-FB8C-F8CD63308F61}" dt="2024-09-06T20:48:03.967" v="734"/>
        <pc:sldMkLst>
          <pc:docMk/>
          <pc:sldMk cId="1489331382" sldId="454"/>
        </pc:sldMkLst>
      </pc:sldChg>
      <pc:sldChg chg="add del">
        <pc:chgData name="Robert Adams" userId="S::radams@collegeandcareeroptions.org::d9f152a6-6967-48ca-ba59-a90d4512a99e" providerId="AD" clId="Web-{D88C6CAB-6042-3C13-FB8C-F8CD63308F61}" dt="2024-09-06T20:48:03.311" v="729"/>
        <pc:sldMkLst>
          <pc:docMk/>
          <pc:sldMk cId="1559101115" sldId="455"/>
        </pc:sldMkLst>
      </pc:sldChg>
      <pc:sldChg chg="add del ord">
        <pc:chgData name="Robert Adams" userId="S::radams@collegeandcareeroptions.org::d9f152a6-6967-48ca-ba59-a90d4512a99e" providerId="AD" clId="Web-{D88C6CAB-6042-3C13-FB8C-F8CD63308F61}" dt="2024-09-06T21:46:25.302" v="990"/>
        <pc:sldMkLst>
          <pc:docMk/>
          <pc:sldMk cId="2781047981" sldId="456"/>
        </pc:sldMkLst>
      </pc:sldChg>
      <pc:sldChg chg="modSp add del">
        <pc:chgData name="Robert Adams" userId="S::radams@collegeandcareeroptions.org::d9f152a6-6967-48ca-ba59-a90d4512a99e" providerId="AD" clId="Web-{D88C6CAB-6042-3C13-FB8C-F8CD63308F61}" dt="2024-09-06T20:48:04.936" v="743"/>
        <pc:sldMkLst>
          <pc:docMk/>
          <pc:sldMk cId="3445347440" sldId="462"/>
        </pc:sldMkLst>
        <pc:picChg chg="mod">
          <ac:chgData name="Robert Adams" userId="S::radams@collegeandcareeroptions.org::d9f152a6-6967-48ca-ba59-a90d4512a99e" providerId="AD" clId="Web-{D88C6CAB-6042-3C13-FB8C-F8CD63308F61}" dt="2024-09-06T20:39:44.176" v="617" actId="1076"/>
          <ac:picMkLst>
            <pc:docMk/>
            <pc:sldMk cId="3445347440" sldId="462"/>
            <ac:picMk id="5" creationId="{CC90DF14-220B-32E1-8EB0-D971D5FE4D0A}"/>
          </ac:picMkLst>
        </pc:picChg>
      </pc:sldChg>
      <pc:sldChg chg="modSp add del">
        <pc:chgData name="Robert Adams" userId="S::radams@collegeandcareeroptions.org::d9f152a6-6967-48ca-ba59-a90d4512a99e" providerId="AD" clId="Web-{D88C6CAB-6042-3C13-FB8C-F8CD63308F61}" dt="2024-09-06T20:48:04.561" v="739"/>
        <pc:sldMkLst>
          <pc:docMk/>
          <pc:sldMk cId="2669125356" sldId="463"/>
        </pc:sldMkLst>
        <pc:spChg chg="mod">
          <ac:chgData name="Robert Adams" userId="S::radams@collegeandcareeroptions.org::d9f152a6-6967-48ca-ba59-a90d4512a99e" providerId="AD" clId="Web-{D88C6CAB-6042-3C13-FB8C-F8CD63308F61}" dt="2024-09-06T20:38:02.793" v="610" actId="20577"/>
          <ac:spMkLst>
            <pc:docMk/>
            <pc:sldMk cId="2669125356" sldId="463"/>
            <ac:spMk id="3" creationId="{00000000-0000-0000-0000-000000000000}"/>
          </ac:spMkLst>
        </pc:spChg>
        <pc:picChg chg="mod">
          <ac:chgData name="Robert Adams" userId="S::radams@collegeandcareeroptions.org::d9f152a6-6967-48ca-ba59-a90d4512a99e" providerId="AD" clId="Web-{D88C6CAB-6042-3C13-FB8C-F8CD63308F61}" dt="2024-09-06T20:38:05.481" v="611" actId="1076"/>
          <ac:picMkLst>
            <pc:docMk/>
            <pc:sldMk cId="2669125356" sldId="463"/>
            <ac:picMk id="4098" creationId="{1D4298EA-6FB2-8A1D-0593-AFF0506D0425}"/>
          </ac:picMkLst>
        </pc:picChg>
      </pc:sldChg>
      <pc:sldChg chg="addSp delSp modSp add del ord">
        <pc:chgData name="Robert Adams" userId="S::radams@collegeandcareeroptions.org::d9f152a6-6967-48ca-ba59-a90d4512a99e" providerId="AD" clId="Web-{D88C6CAB-6042-3C13-FB8C-F8CD63308F61}" dt="2024-09-06T20:55:01.893" v="892"/>
        <pc:sldMkLst>
          <pc:docMk/>
          <pc:sldMk cId="2437944439" sldId="464"/>
        </pc:sldMkLst>
        <pc:picChg chg="add mod">
          <ac:chgData name="Robert Adams" userId="S::radams@collegeandcareeroptions.org::d9f152a6-6967-48ca-ba59-a90d4512a99e" providerId="AD" clId="Web-{D88C6CAB-6042-3C13-FB8C-F8CD63308F61}" dt="2024-09-06T20:55:01.893" v="892"/>
          <ac:picMkLst>
            <pc:docMk/>
            <pc:sldMk cId="2437944439" sldId="464"/>
            <ac:picMk id="2" creationId="{BEAB200D-11D8-92EB-292D-3497ED6AE95A}"/>
          </ac:picMkLst>
        </pc:picChg>
        <pc:picChg chg="del">
          <ac:chgData name="Robert Adams" userId="S::radams@collegeandcareeroptions.org::d9f152a6-6967-48ca-ba59-a90d4512a99e" providerId="AD" clId="Web-{D88C6CAB-6042-3C13-FB8C-F8CD63308F61}" dt="2024-09-06T20:55:00.236" v="891"/>
          <ac:picMkLst>
            <pc:docMk/>
            <pc:sldMk cId="2437944439" sldId="464"/>
            <ac:picMk id="6" creationId="{EBE97994-9164-BA82-00FE-7A45ED4B67C7}"/>
          </ac:picMkLst>
        </pc:picChg>
      </pc:sldChg>
      <pc:sldChg chg="add del">
        <pc:chgData name="Robert Adams" userId="S::radams@collegeandcareeroptions.org::d9f152a6-6967-48ca-ba59-a90d4512a99e" providerId="AD" clId="Web-{D88C6CAB-6042-3C13-FB8C-F8CD63308F61}" dt="2024-09-06T20:48:04.186" v="736"/>
        <pc:sldMkLst>
          <pc:docMk/>
          <pc:sldMk cId="4002964823" sldId="465"/>
        </pc:sldMkLst>
      </pc:sldChg>
      <pc:sldChg chg="modSp add del ord">
        <pc:chgData name="Robert Adams" userId="S::radams@collegeandcareeroptions.org::d9f152a6-6967-48ca-ba59-a90d4512a99e" providerId="AD" clId="Web-{D88C6CAB-6042-3C13-FB8C-F8CD63308F61}" dt="2024-09-06T21:15:49.776" v="915"/>
        <pc:sldMkLst>
          <pc:docMk/>
          <pc:sldMk cId="3785075783" sldId="466"/>
        </pc:sldMkLst>
        <pc:spChg chg="mod">
          <ac:chgData name="Robert Adams" userId="S::radams@collegeandcareeroptions.org::d9f152a6-6967-48ca-ba59-a90d4512a99e" providerId="AD" clId="Web-{D88C6CAB-6042-3C13-FB8C-F8CD63308F61}" dt="2024-09-06T21:14:52.506" v="913" actId="20577"/>
          <ac:spMkLst>
            <pc:docMk/>
            <pc:sldMk cId="3785075783" sldId="466"/>
            <ac:spMk id="8" creationId="{E03CC6A2-C802-2A92-EF73-776782B6407E}"/>
          </ac:spMkLst>
        </pc:spChg>
      </pc:sldChg>
      <pc:sldChg chg="add del ord">
        <pc:chgData name="Robert Adams" userId="S::radams@collegeandcareeroptions.org::d9f152a6-6967-48ca-ba59-a90d4512a99e" providerId="AD" clId="Web-{D88C6CAB-6042-3C13-FB8C-F8CD63308F61}" dt="2024-09-06T21:46:16.207" v="988"/>
        <pc:sldMkLst>
          <pc:docMk/>
          <pc:sldMk cId="3047531099" sldId="475"/>
        </pc:sldMkLst>
      </pc:sldChg>
      <pc:sldChg chg="add del ord">
        <pc:chgData name="Robert Adams" userId="S::radams@collegeandcareeroptions.org::d9f152a6-6967-48ca-ba59-a90d4512a99e" providerId="AD" clId="Web-{D88C6CAB-6042-3C13-FB8C-F8CD63308F61}" dt="2024-09-06T21:46:27.911" v="991"/>
        <pc:sldMkLst>
          <pc:docMk/>
          <pc:sldMk cId="184322240" sldId="477"/>
        </pc:sldMkLst>
      </pc:sldChg>
      <pc:sldChg chg="modSp add del">
        <pc:chgData name="Robert Adams" userId="S::radams@collegeandcareeroptions.org::d9f152a6-6967-48ca-ba59-a90d4512a99e" providerId="AD" clId="Web-{D88C6CAB-6042-3C13-FB8C-F8CD63308F61}" dt="2024-09-06T20:48:04.452" v="738"/>
        <pc:sldMkLst>
          <pc:docMk/>
          <pc:sldMk cId="2295017921" sldId="478"/>
        </pc:sldMkLst>
        <pc:spChg chg="mod">
          <ac:chgData name="Robert Adams" userId="S::radams@collegeandcareeroptions.org::d9f152a6-6967-48ca-ba59-a90d4512a99e" providerId="AD" clId="Web-{D88C6CAB-6042-3C13-FB8C-F8CD63308F61}" dt="2024-09-06T20:34:20.572" v="581" actId="20577"/>
          <ac:spMkLst>
            <pc:docMk/>
            <pc:sldMk cId="2295017921" sldId="478"/>
            <ac:spMk id="3" creationId="{00000000-0000-0000-0000-000000000000}"/>
          </ac:spMkLst>
        </pc:spChg>
      </pc:sldChg>
      <pc:sldChg chg="add del ord">
        <pc:chgData name="Robert Adams" userId="S::radams@collegeandcareeroptions.org::d9f152a6-6967-48ca-ba59-a90d4512a99e" providerId="AD" clId="Web-{D88C6CAB-6042-3C13-FB8C-F8CD63308F61}" dt="2024-09-06T21:11:27.880" v="909"/>
        <pc:sldMkLst>
          <pc:docMk/>
          <pc:sldMk cId="3167820353" sldId="479"/>
        </pc:sldMkLst>
      </pc:sldChg>
      <pc:sldChg chg="addSp delSp modSp add del">
        <pc:chgData name="Robert Adams" userId="S::radams@collegeandcareeroptions.org::d9f152a6-6967-48ca-ba59-a90d4512a99e" providerId="AD" clId="Web-{D88C6CAB-6042-3C13-FB8C-F8CD63308F61}" dt="2024-09-06T20:48:03.467" v="730"/>
        <pc:sldMkLst>
          <pc:docMk/>
          <pc:sldMk cId="1084582281" sldId="481"/>
        </pc:sldMkLst>
        <pc:spChg chg="mod">
          <ac:chgData name="Robert Adams" userId="S::radams@collegeandcareeroptions.org::d9f152a6-6967-48ca-ba59-a90d4512a99e" providerId="AD" clId="Web-{D88C6CAB-6042-3C13-FB8C-F8CD63308F61}" dt="2024-09-06T20:25:35.685" v="489" actId="1076"/>
          <ac:spMkLst>
            <pc:docMk/>
            <pc:sldMk cId="1084582281" sldId="481"/>
            <ac:spMk id="2" creationId="{F3DC672C-6742-4D95-282E-6D015FA8EA95}"/>
          </ac:spMkLst>
        </pc:spChg>
        <pc:spChg chg="mod">
          <ac:chgData name="Robert Adams" userId="S::radams@collegeandcareeroptions.org::d9f152a6-6967-48ca-ba59-a90d4512a99e" providerId="AD" clId="Web-{D88C6CAB-6042-3C13-FB8C-F8CD63308F61}" dt="2024-09-06T20:25:32.279" v="488" actId="1076"/>
          <ac:spMkLst>
            <pc:docMk/>
            <pc:sldMk cId="1084582281" sldId="481"/>
            <ac:spMk id="3" creationId="{AA74A144-55BC-6AE6-B518-C5A3E0406679}"/>
          </ac:spMkLst>
        </pc:spChg>
        <pc:spChg chg="mod">
          <ac:chgData name="Robert Adams" userId="S::radams@collegeandcareeroptions.org::d9f152a6-6967-48ca-ba59-a90d4512a99e" providerId="AD" clId="Web-{D88C6CAB-6042-3C13-FB8C-F8CD63308F61}" dt="2024-09-06T20:25:39.810" v="490" actId="1076"/>
          <ac:spMkLst>
            <pc:docMk/>
            <pc:sldMk cId="1084582281" sldId="481"/>
            <ac:spMk id="5" creationId="{9F360AC5-5BB1-6606-0E54-E1F1CE8827E3}"/>
          </ac:spMkLst>
        </pc:spChg>
        <pc:spChg chg="add del mod">
          <ac:chgData name="Robert Adams" userId="S::radams@collegeandcareeroptions.org::d9f152a6-6967-48ca-ba59-a90d4512a99e" providerId="AD" clId="Web-{D88C6CAB-6042-3C13-FB8C-F8CD63308F61}" dt="2024-09-06T20:24:06.287" v="393"/>
          <ac:spMkLst>
            <pc:docMk/>
            <pc:sldMk cId="1084582281" sldId="481"/>
            <ac:spMk id="8" creationId="{1E02E3F0-13FE-91B3-3D78-40F1407D4AC2}"/>
          </ac:spMkLst>
        </pc:spChg>
        <pc:spChg chg="add mod">
          <ac:chgData name="Robert Adams" userId="S::radams@collegeandcareeroptions.org::d9f152a6-6967-48ca-ba59-a90d4512a99e" providerId="AD" clId="Web-{D88C6CAB-6042-3C13-FB8C-F8CD63308F61}" dt="2024-09-06T20:26:05.750" v="495" actId="1076"/>
          <ac:spMkLst>
            <pc:docMk/>
            <pc:sldMk cId="1084582281" sldId="481"/>
            <ac:spMk id="10" creationId="{CD4FCA50-00CA-8A96-DDC5-79AE9C9A274D}"/>
          </ac:spMkLst>
        </pc:spChg>
        <pc:picChg chg="del">
          <ac:chgData name="Robert Adams" userId="S::radams@collegeandcareeroptions.org::d9f152a6-6967-48ca-ba59-a90d4512a99e" providerId="AD" clId="Web-{D88C6CAB-6042-3C13-FB8C-F8CD63308F61}" dt="2024-09-06T20:23:46.192" v="392"/>
          <ac:picMkLst>
            <pc:docMk/>
            <pc:sldMk cId="1084582281" sldId="481"/>
            <ac:picMk id="6" creationId="{4CA7E84A-9F6D-451C-A6E9-D1CEB5E59749}"/>
          </ac:picMkLst>
        </pc:picChg>
      </pc:sldChg>
      <pc:sldChg chg="modSp add del ord">
        <pc:chgData name="Robert Adams" userId="S::radams@collegeandcareeroptions.org::d9f152a6-6967-48ca-ba59-a90d4512a99e" providerId="AD" clId="Web-{D88C6CAB-6042-3C13-FB8C-F8CD63308F61}" dt="2024-09-06T21:24:10.473" v="953" actId="1076"/>
        <pc:sldMkLst>
          <pc:docMk/>
          <pc:sldMk cId="576498434" sldId="483"/>
        </pc:sldMkLst>
        <pc:picChg chg="mod">
          <ac:chgData name="Robert Adams" userId="S::radams@collegeandcareeroptions.org::d9f152a6-6967-48ca-ba59-a90d4512a99e" providerId="AD" clId="Web-{D88C6CAB-6042-3C13-FB8C-F8CD63308F61}" dt="2024-09-06T21:24:10.473" v="953" actId="1076"/>
          <ac:picMkLst>
            <pc:docMk/>
            <pc:sldMk cId="576498434" sldId="483"/>
            <ac:picMk id="3" creationId="{383F6282-53B6-8751-84F2-F51122243927}"/>
          </ac:picMkLst>
        </pc:picChg>
      </pc:sldChg>
      <pc:sldChg chg="add del">
        <pc:chgData name="Robert Adams" userId="S::radams@collegeandcareeroptions.org::d9f152a6-6967-48ca-ba59-a90d4512a99e" providerId="AD" clId="Web-{D88C6CAB-6042-3C13-FB8C-F8CD63308F61}" dt="2024-09-06T20:48:04.671" v="740"/>
        <pc:sldMkLst>
          <pc:docMk/>
          <pc:sldMk cId="2341102101" sldId="484"/>
        </pc:sldMkLst>
      </pc:sldChg>
      <pc:sldChg chg="add del">
        <pc:chgData name="Robert Adams" userId="S::radams@collegeandcareeroptions.org::d9f152a6-6967-48ca-ba59-a90d4512a99e" providerId="AD" clId="Web-{D88C6CAB-6042-3C13-FB8C-F8CD63308F61}" dt="2024-09-06T20:48:04.749" v="741"/>
        <pc:sldMkLst>
          <pc:docMk/>
          <pc:sldMk cId="965261814" sldId="487"/>
        </pc:sldMkLst>
      </pc:sldChg>
      <pc:sldChg chg="delSp modSp add del">
        <pc:chgData name="Robert Adams" userId="S::radams@collegeandcareeroptions.org::d9f152a6-6967-48ca-ba59-a90d4512a99e" providerId="AD" clId="Web-{D88C6CAB-6042-3C13-FB8C-F8CD63308F61}" dt="2024-09-06T20:48:04.858" v="742"/>
        <pc:sldMkLst>
          <pc:docMk/>
          <pc:sldMk cId="4225985239" sldId="488"/>
        </pc:sldMkLst>
        <pc:spChg chg="mod">
          <ac:chgData name="Robert Adams" userId="S::radams@collegeandcareeroptions.org::d9f152a6-6967-48ca-ba59-a90d4512a99e" providerId="AD" clId="Web-{D88C6CAB-6042-3C13-FB8C-F8CD63308F61}" dt="2024-09-06T20:38:59.579" v="614" actId="20577"/>
          <ac:spMkLst>
            <pc:docMk/>
            <pc:sldMk cId="4225985239" sldId="488"/>
            <ac:spMk id="52225" creationId="{00000000-0000-0000-0000-000000000000}"/>
          </ac:spMkLst>
        </pc:spChg>
        <pc:picChg chg="del">
          <ac:chgData name="Robert Adams" userId="S::radams@collegeandcareeroptions.org::d9f152a6-6967-48ca-ba59-a90d4512a99e" providerId="AD" clId="Web-{D88C6CAB-6042-3C13-FB8C-F8CD63308F61}" dt="2024-09-06T20:39:04.564" v="615"/>
          <ac:picMkLst>
            <pc:docMk/>
            <pc:sldMk cId="4225985239" sldId="488"/>
            <ac:picMk id="2" creationId="{415A5603-AEAA-5CAC-161E-9AFC685244F6}"/>
          </ac:picMkLst>
        </pc:picChg>
        <pc:picChg chg="mod">
          <ac:chgData name="Robert Adams" userId="S::radams@collegeandcareeroptions.org::d9f152a6-6967-48ca-ba59-a90d4512a99e" providerId="AD" clId="Web-{D88C6CAB-6042-3C13-FB8C-F8CD63308F61}" dt="2024-09-06T20:39:16.377" v="616" actId="1076"/>
          <ac:picMkLst>
            <pc:docMk/>
            <pc:sldMk cId="4225985239" sldId="488"/>
            <ac:picMk id="9" creationId="{CC90DF14-220B-32E1-8EB0-D971D5FE4D0A}"/>
          </ac:picMkLst>
        </pc:picChg>
      </pc:sldChg>
      <pc:sldChg chg="add del">
        <pc:chgData name="Robert Adams" userId="S::radams@collegeandcareeroptions.org::d9f152a6-6967-48ca-ba59-a90d4512a99e" providerId="AD" clId="Web-{D88C6CAB-6042-3C13-FB8C-F8CD63308F61}" dt="2024-09-06T20:48:02.342" v="722"/>
        <pc:sldMkLst>
          <pc:docMk/>
          <pc:sldMk cId="288777206" sldId="489"/>
        </pc:sldMkLst>
      </pc:sldChg>
      <pc:sldChg chg="add del ord">
        <pc:chgData name="Robert Adams" userId="S::radams@collegeandcareeroptions.org::d9f152a6-6967-48ca-ba59-a90d4512a99e" providerId="AD" clId="Web-{D88C6CAB-6042-3C13-FB8C-F8CD63308F61}" dt="2024-09-06T21:13:31.890" v="911"/>
        <pc:sldMkLst>
          <pc:docMk/>
          <pc:sldMk cId="2894433434" sldId="490"/>
        </pc:sldMkLst>
      </pc:sldChg>
      <pc:sldChg chg="addSp delSp modSp new add del">
        <pc:chgData name="Robert Adams" userId="S::radams@collegeandcareeroptions.org::d9f152a6-6967-48ca-ba59-a90d4512a99e" providerId="AD" clId="Web-{D88C6CAB-6042-3C13-FB8C-F8CD63308F61}" dt="2024-09-06T20:48:05.030" v="744"/>
        <pc:sldMkLst>
          <pc:docMk/>
          <pc:sldMk cId="1087385866" sldId="491"/>
        </pc:sldMkLst>
        <pc:spChg chg="mod">
          <ac:chgData name="Robert Adams" userId="S::radams@collegeandcareeroptions.org::d9f152a6-6967-48ca-ba59-a90d4512a99e" providerId="AD" clId="Web-{D88C6CAB-6042-3C13-FB8C-F8CD63308F61}" dt="2024-09-06T20:40:33.149" v="621" actId="14100"/>
          <ac:spMkLst>
            <pc:docMk/>
            <pc:sldMk cId="1087385866" sldId="491"/>
            <ac:spMk id="2" creationId="{9DFC6E12-9B82-1902-4A28-BBBB3C84B5C2}"/>
          </ac:spMkLst>
        </pc:spChg>
        <pc:spChg chg="del">
          <ac:chgData name="Robert Adams" userId="S::radams@collegeandcareeroptions.org::d9f152a6-6967-48ca-ba59-a90d4512a99e" providerId="AD" clId="Web-{D88C6CAB-6042-3C13-FB8C-F8CD63308F61}" dt="2024-09-06T20:40:46.603" v="622"/>
          <ac:spMkLst>
            <pc:docMk/>
            <pc:sldMk cId="1087385866" sldId="491"/>
            <ac:spMk id="3" creationId="{319CF382-6B85-68C6-40F5-E22959C96B28}"/>
          </ac:spMkLst>
        </pc:spChg>
        <pc:spChg chg="add mod">
          <ac:chgData name="Robert Adams" userId="S::radams@collegeandcareeroptions.org::d9f152a6-6967-48ca-ba59-a90d4512a99e" providerId="AD" clId="Web-{D88C6CAB-6042-3C13-FB8C-F8CD63308F61}" dt="2024-09-06T20:42:36.237" v="642" actId="20577"/>
          <ac:spMkLst>
            <pc:docMk/>
            <pc:sldMk cId="1087385866" sldId="491"/>
            <ac:spMk id="5" creationId="{2B2C2E99-AF14-B3B1-A606-FB4169C099E9}"/>
          </ac:spMkLst>
        </pc:spChg>
        <pc:picChg chg="add mod">
          <ac:chgData name="Robert Adams" userId="S::radams@collegeandcareeroptions.org::d9f152a6-6967-48ca-ba59-a90d4512a99e" providerId="AD" clId="Web-{D88C6CAB-6042-3C13-FB8C-F8CD63308F61}" dt="2024-09-06T20:41:00.823" v="626" actId="14100"/>
          <ac:picMkLst>
            <pc:docMk/>
            <pc:sldMk cId="1087385866" sldId="491"/>
            <ac:picMk id="4" creationId="{802B3154-8ECB-2293-903C-872BED10B17B}"/>
          </ac:picMkLst>
        </pc:picChg>
        <pc:picChg chg="add mod">
          <ac:chgData name="Robert Adams" userId="S::radams@collegeandcareeroptions.org::d9f152a6-6967-48ca-ba59-a90d4512a99e" providerId="AD" clId="Web-{D88C6CAB-6042-3C13-FB8C-F8CD63308F61}" dt="2024-09-06T20:42:03.094" v="636" actId="1076"/>
          <ac:picMkLst>
            <pc:docMk/>
            <pc:sldMk cId="1087385866" sldId="491"/>
            <ac:picMk id="6" creationId="{799DA03F-F0C5-7652-B775-3DA71211201F}"/>
          </ac:picMkLst>
        </pc:picChg>
      </pc:sldChg>
      <pc:sldChg chg="addSp delSp modSp new add del">
        <pc:chgData name="Robert Adams" userId="S::radams@collegeandcareeroptions.org::d9f152a6-6967-48ca-ba59-a90d4512a99e" providerId="AD" clId="Web-{D88C6CAB-6042-3C13-FB8C-F8CD63308F61}" dt="2024-09-06T20:48:05.514" v="748"/>
        <pc:sldMkLst>
          <pc:docMk/>
          <pc:sldMk cId="446432860" sldId="492"/>
        </pc:sldMkLst>
        <pc:spChg chg="del">
          <ac:chgData name="Robert Adams" userId="S::radams@collegeandcareeroptions.org::d9f152a6-6967-48ca-ba59-a90d4512a99e" providerId="AD" clId="Web-{D88C6CAB-6042-3C13-FB8C-F8CD63308F61}" dt="2024-09-06T20:45:21.954" v="646"/>
          <ac:spMkLst>
            <pc:docMk/>
            <pc:sldMk cId="446432860" sldId="492"/>
            <ac:spMk id="2" creationId="{C71AEEA9-1C06-2FAE-6AA8-8F81FD673A1D}"/>
          </ac:spMkLst>
        </pc:spChg>
        <pc:spChg chg="del">
          <ac:chgData name="Robert Adams" userId="S::radams@collegeandcareeroptions.org::d9f152a6-6967-48ca-ba59-a90d4512a99e" providerId="AD" clId="Web-{D88C6CAB-6042-3C13-FB8C-F8CD63308F61}" dt="2024-09-06T20:45:21.954" v="645"/>
          <ac:spMkLst>
            <pc:docMk/>
            <pc:sldMk cId="446432860" sldId="492"/>
            <ac:spMk id="3" creationId="{3BEF17BD-BA08-B920-3170-16536B7B3F82}"/>
          </ac:spMkLst>
        </pc:spChg>
        <pc:picChg chg="add mod modCrop">
          <ac:chgData name="Robert Adams" userId="S::radams@collegeandcareeroptions.org::d9f152a6-6967-48ca-ba59-a90d4512a99e" providerId="AD" clId="Web-{D88C6CAB-6042-3C13-FB8C-F8CD63308F61}" dt="2024-09-06T20:47:29.183" v="657" actId="14100"/>
          <ac:picMkLst>
            <pc:docMk/>
            <pc:sldMk cId="446432860" sldId="492"/>
            <ac:picMk id="4" creationId="{30E694C6-C8F3-A6A7-C52D-3BA5D366F2DC}"/>
          </ac:picMkLst>
        </pc:picChg>
        <pc:picChg chg="add mod">
          <ac:chgData name="Robert Adams" userId="S::radams@collegeandcareeroptions.org::d9f152a6-6967-48ca-ba59-a90d4512a99e" providerId="AD" clId="Web-{D88C6CAB-6042-3C13-FB8C-F8CD63308F61}" dt="2024-09-06T20:47:17.292" v="655" actId="1076"/>
          <ac:picMkLst>
            <pc:docMk/>
            <pc:sldMk cId="446432860" sldId="492"/>
            <ac:picMk id="6" creationId="{6E09CD66-4AB4-741F-EE6E-11160304209D}"/>
          </ac:picMkLst>
        </pc:picChg>
      </pc:sldChg>
      <pc:sldChg chg="addSp delSp modSp new add del">
        <pc:chgData name="Robert Adams" userId="S::radams@collegeandcareeroptions.org::d9f152a6-6967-48ca-ba59-a90d4512a99e" providerId="AD" clId="Web-{D88C6CAB-6042-3C13-FB8C-F8CD63308F61}" dt="2024-09-06T20:48:45.346" v="783"/>
        <pc:sldMkLst>
          <pc:docMk/>
          <pc:sldMk cId="1834018614" sldId="493"/>
        </pc:sldMkLst>
        <pc:spChg chg="del">
          <ac:chgData name="Robert Adams" userId="S::radams@collegeandcareeroptions.org::d9f152a6-6967-48ca-ba59-a90d4512a99e" providerId="AD" clId="Web-{D88C6CAB-6042-3C13-FB8C-F8CD63308F61}" dt="2024-09-06T20:48:23.922" v="780"/>
          <ac:spMkLst>
            <pc:docMk/>
            <pc:sldMk cId="1834018614" sldId="493"/>
            <ac:spMk id="2" creationId="{CD42E65F-FECC-73C7-EB5E-9CC5B40D5E79}"/>
          </ac:spMkLst>
        </pc:spChg>
        <pc:spChg chg="del">
          <ac:chgData name="Robert Adams" userId="S::radams@collegeandcareeroptions.org::d9f152a6-6967-48ca-ba59-a90d4512a99e" providerId="AD" clId="Web-{D88C6CAB-6042-3C13-FB8C-F8CD63308F61}" dt="2024-09-06T20:48:23.922" v="779"/>
          <ac:spMkLst>
            <pc:docMk/>
            <pc:sldMk cId="1834018614" sldId="493"/>
            <ac:spMk id="3" creationId="{4C0894A6-78B9-FA80-5A31-24B94F2DA0DB}"/>
          </ac:spMkLst>
        </pc:spChg>
        <pc:picChg chg="add mod">
          <ac:chgData name="Robert Adams" userId="S::radams@collegeandcareeroptions.org::d9f152a6-6967-48ca-ba59-a90d4512a99e" providerId="AD" clId="Web-{D88C6CAB-6042-3C13-FB8C-F8CD63308F61}" dt="2024-09-06T20:48:35.408" v="782" actId="14100"/>
          <ac:picMkLst>
            <pc:docMk/>
            <pc:sldMk cId="1834018614" sldId="493"/>
            <ac:picMk id="4" creationId="{84B72C04-E414-7886-8E38-B9A8D684A747}"/>
          </ac:picMkLst>
        </pc:picChg>
        <pc:picChg chg="add">
          <ac:chgData name="Robert Adams" userId="S::radams@collegeandcareeroptions.org::d9f152a6-6967-48ca-ba59-a90d4512a99e" providerId="AD" clId="Web-{D88C6CAB-6042-3C13-FB8C-F8CD63308F61}" dt="2024-09-06T20:48:45.346" v="783"/>
          <ac:picMkLst>
            <pc:docMk/>
            <pc:sldMk cId="1834018614" sldId="493"/>
            <ac:picMk id="6" creationId="{4CE23FCA-64E7-87F5-60E0-772267862F58}"/>
          </ac:picMkLst>
        </pc:picChg>
      </pc:sldChg>
      <pc:sldChg chg="addSp modSp new">
        <pc:chgData name="Robert Adams" userId="S::radams@collegeandcareeroptions.org::d9f152a6-6967-48ca-ba59-a90d4512a99e" providerId="AD" clId="Web-{D88C6CAB-6042-3C13-FB8C-F8CD63308F61}" dt="2024-09-06T20:53:24.650" v="885"/>
        <pc:sldMkLst>
          <pc:docMk/>
          <pc:sldMk cId="1181486712" sldId="494"/>
        </pc:sldMkLst>
        <pc:spChg chg="mod">
          <ac:chgData name="Robert Adams" userId="S::radams@collegeandcareeroptions.org::d9f152a6-6967-48ca-ba59-a90d4512a99e" providerId="AD" clId="Web-{D88C6CAB-6042-3C13-FB8C-F8CD63308F61}" dt="2024-09-06T20:50:58.529" v="844" actId="1076"/>
          <ac:spMkLst>
            <pc:docMk/>
            <pc:sldMk cId="1181486712" sldId="494"/>
            <ac:spMk id="2" creationId="{AF4B5D3D-BF8B-6F9C-0C6E-068C8586C773}"/>
          </ac:spMkLst>
        </pc:spChg>
        <pc:spChg chg="mod">
          <ac:chgData name="Robert Adams" userId="S::radams@collegeandcareeroptions.org::d9f152a6-6967-48ca-ba59-a90d4512a99e" providerId="AD" clId="Web-{D88C6CAB-6042-3C13-FB8C-F8CD63308F61}" dt="2024-09-06T20:53:06.258" v="882" actId="20577"/>
          <ac:spMkLst>
            <pc:docMk/>
            <pc:sldMk cId="1181486712" sldId="494"/>
            <ac:spMk id="3" creationId="{88BC8A75-7F58-9B98-86DC-9E7DFFC6709E}"/>
          </ac:spMkLst>
        </pc:spChg>
        <pc:picChg chg="add mod">
          <ac:chgData name="Robert Adams" userId="S::radams@collegeandcareeroptions.org::d9f152a6-6967-48ca-ba59-a90d4512a99e" providerId="AD" clId="Web-{D88C6CAB-6042-3C13-FB8C-F8CD63308F61}" dt="2024-09-06T20:53:15.571" v="884" actId="1076"/>
          <ac:picMkLst>
            <pc:docMk/>
            <pc:sldMk cId="1181486712" sldId="494"/>
            <ac:picMk id="4" creationId="{DDA6F3F2-A162-6D81-B0B3-EB793EB8462A}"/>
          </ac:picMkLst>
        </pc:picChg>
        <pc:picChg chg="add">
          <ac:chgData name="Robert Adams" userId="S::radams@collegeandcareeroptions.org::d9f152a6-6967-48ca-ba59-a90d4512a99e" providerId="AD" clId="Web-{D88C6CAB-6042-3C13-FB8C-F8CD63308F61}" dt="2024-09-06T20:53:24.650" v="885"/>
          <ac:picMkLst>
            <pc:docMk/>
            <pc:sldMk cId="1181486712" sldId="494"/>
            <ac:picMk id="6" creationId="{6D07CF53-B53D-7B09-EEF3-EDBC6E9F1A19}"/>
          </ac:picMkLst>
        </pc:picChg>
      </pc:sldChg>
      <pc:sldChg chg="addSp delSp modSp new mod modClrScheme chgLayout">
        <pc:chgData name="Robert Adams" userId="S::radams@collegeandcareeroptions.org::d9f152a6-6967-48ca-ba59-a90d4512a99e" providerId="AD" clId="Web-{D88C6CAB-6042-3C13-FB8C-F8CD63308F61}" dt="2024-09-06T21:24:31.428" v="956"/>
        <pc:sldMkLst>
          <pc:docMk/>
          <pc:sldMk cId="3191123737" sldId="495"/>
        </pc:sldMkLst>
        <pc:spChg chg="del mod ord">
          <ac:chgData name="Robert Adams" userId="S::radams@collegeandcareeroptions.org::d9f152a6-6967-48ca-ba59-a90d4512a99e" providerId="AD" clId="Web-{D88C6CAB-6042-3C13-FB8C-F8CD63308F61}" dt="2024-09-06T21:23:11.844" v="942"/>
          <ac:spMkLst>
            <pc:docMk/>
            <pc:sldMk cId="3191123737" sldId="495"/>
            <ac:spMk id="2" creationId="{2C3F6653-12C8-941A-3D58-26846E7C8704}"/>
          </ac:spMkLst>
        </pc:spChg>
        <pc:spChg chg="mod ord">
          <ac:chgData name="Robert Adams" userId="S::radams@collegeandcareeroptions.org::d9f152a6-6967-48ca-ba59-a90d4512a99e" providerId="AD" clId="Web-{D88C6CAB-6042-3C13-FB8C-F8CD63308F61}" dt="2024-09-06T21:23:56.097" v="950" actId="14100"/>
          <ac:spMkLst>
            <pc:docMk/>
            <pc:sldMk cId="3191123737" sldId="495"/>
            <ac:spMk id="3" creationId="{EEDE2A19-33A1-331F-A1BE-03BFF93A735C}"/>
          </ac:spMkLst>
        </pc:spChg>
        <pc:spChg chg="add del mod ord">
          <ac:chgData name="Robert Adams" userId="S::radams@collegeandcareeroptions.org::d9f152a6-6967-48ca-ba59-a90d4512a99e" providerId="AD" clId="Web-{D88C6CAB-6042-3C13-FB8C-F8CD63308F61}" dt="2024-09-06T21:23:14.750" v="943"/>
          <ac:spMkLst>
            <pc:docMk/>
            <pc:sldMk cId="3191123737" sldId="495"/>
            <ac:spMk id="4" creationId="{628515AE-FEE7-E667-C569-59FF2E2089F8}"/>
          </ac:spMkLst>
        </pc:spChg>
        <pc:spChg chg="add mod">
          <ac:chgData name="Robert Adams" userId="S::radams@collegeandcareeroptions.org::d9f152a6-6967-48ca-ba59-a90d4512a99e" providerId="AD" clId="Web-{D88C6CAB-6042-3C13-FB8C-F8CD63308F61}" dt="2024-09-06T21:24:31.428" v="956"/>
          <ac:spMkLst>
            <pc:docMk/>
            <pc:sldMk cId="3191123737" sldId="495"/>
            <ac:spMk id="8" creationId="{A1B43BE8-0FB5-5D97-3EFA-97FB469B4943}"/>
          </ac:spMkLst>
        </pc:spChg>
        <pc:picChg chg="add mod">
          <ac:chgData name="Robert Adams" userId="S::radams@collegeandcareeroptions.org::d9f152a6-6967-48ca-ba59-a90d4512a99e" providerId="AD" clId="Web-{D88C6CAB-6042-3C13-FB8C-F8CD63308F61}" dt="2024-09-06T21:23:31.408" v="947" actId="1076"/>
          <ac:picMkLst>
            <pc:docMk/>
            <pc:sldMk cId="3191123737" sldId="495"/>
            <ac:picMk id="5" creationId="{1AD3AF00-65E5-58E6-1061-82E783DB7F3D}"/>
          </ac:picMkLst>
        </pc:picChg>
        <pc:picChg chg="add mod">
          <ac:chgData name="Robert Adams" userId="S::radams@collegeandcareeroptions.org::d9f152a6-6967-48ca-ba59-a90d4512a99e" providerId="AD" clId="Web-{D88C6CAB-6042-3C13-FB8C-F8CD63308F61}" dt="2024-09-06T21:24:06.520" v="952" actId="1076"/>
          <ac:picMkLst>
            <pc:docMk/>
            <pc:sldMk cId="3191123737" sldId="495"/>
            <ac:picMk id="7" creationId="{7708BC65-B6B2-1CD2-FFBB-C03A8E1A044C}"/>
          </ac:picMkLst>
        </pc:picChg>
      </pc:sldChg>
    </pc:docChg>
  </pc:docChgLst>
  <pc:docChgLst>
    <pc:chgData name="Robert Adams" userId="S::radams@collegeandcareeroptions.org::d9f152a6-6967-48ca-ba59-a90d4512a99e" providerId="AD" clId="Web-{40C2FF2F-5031-DFFA-1945-A86B4D18D78B}"/>
    <pc:docChg chg="modSld">
      <pc:chgData name="Robert Adams" userId="S::radams@collegeandcareeroptions.org::d9f152a6-6967-48ca-ba59-a90d4512a99e" providerId="AD" clId="Web-{40C2FF2F-5031-DFFA-1945-A86B4D18D78B}" dt="2024-10-23T18:13:26.068" v="594"/>
      <pc:docMkLst>
        <pc:docMk/>
      </pc:docMkLst>
      <pc:sldChg chg="modNotes">
        <pc:chgData name="Robert Adams" userId="S::radams@collegeandcareeroptions.org::d9f152a6-6967-48ca-ba59-a90d4512a99e" providerId="AD" clId="Web-{40C2FF2F-5031-DFFA-1945-A86B4D18D78B}" dt="2024-10-23T18:04:49.280" v="49"/>
        <pc:sldMkLst>
          <pc:docMk/>
          <pc:sldMk cId="0" sldId="283"/>
        </pc:sldMkLst>
      </pc:sldChg>
      <pc:sldChg chg="modNotes">
        <pc:chgData name="Robert Adams" userId="S::radams@collegeandcareeroptions.org::d9f152a6-6967-48ca-ba59-a90d4512a99e" providerId="AD" clId="Web-{40C2FF2F-5031-DFFA-1945-A86B4D18D78B}" dt="2024-10-23T18:12:46.705" v="549"/>
        <pc:sldMkLst>
          <pc:docMk/>
          <pc:sldMk cId="3672818096" sldId="433"/>
        </pc:sldMkLst>
      </pc:sldChg>
      <pc:sldChg chg="modNotes">
        <pc:chgData name="Robert Adams" userId="S::radams@collegeandcareeroptions.org::d9f152a6-6967-48ca-ba59-a90d4512a99e" providerId="AD" clId="Web-{40C2FF2F-5031-DFFA-1945-A86B4D18D78B}" dt="2024-10-23T18:06:45.820" v="156"/>
        <pc:sldMkLst>
          <pc:docMk/>
          <pc:sldMk cId="1265559691" sldId="441"/>
        </pc:sldMkLst>
      </pc:sldChg>
      <pc:sldChg chg="modNotes">
        <pc:chgData name="Robert Adams" userId="S::radams@collegeandcareeroptions.org::d9f152a6-6967-48ca-ba59-a90d4512a99e" providerId="AD" clId="Web-{40C2FF2F-5031-DFFA-1945-A86B4D18D78B}" dt="2024-10-23T18:05:46.534" v="110"/>
        <pc:sldMkLst>
          <pc:docMk/>
          <pc:sldMk cId="3162240455" sldId="442"/>
        </pc:sldMkLst>
      </pc:sldChg>
      <pc:sldChg chg="modNotes">
        <pc:chgData name="Robert Adams" userId="S::radams@collegeandcareeroptions.org::d9f152a6-6967-48ca-ba59-a90d4512a99e" providerId="AD" clId="Web-{40C2FF2F-5031-DFFA-1945-A86B4D18D78B}" dt="2024-10-23T18:09:38.254" v="393"/>
        <pc:sldMkLst>
          <pc:docMk/>
          <pc:sldMk cId="2129881247" sldId="448"/>
        </pc:sldMkLst>
      </pc:sldChg>
      <pc:sldChg chg="modNotes">
        <pc:chgData name="Robert Adams" userId="S::radams@collegeandcareeroptions.org::d9f152a6-6967-48ca-ba59-a90d4512a99e" providerId="AD" clId="Web-{40C2FF2F-5031-DFFA-1945-A86B4D18D78B}" dt="2024-10-23T18:13:26.068" v="594"/>
        <pc:sldMkLst>
          <pc:docMk/>
          <pc:sldMk cId="288777206" sldId="489"/>
        </pc:sldMkLst>
      </pc:sldChg>
    </pc:docChg>
  </pc:docChgLst>
  <pc:docChgLst>
    <pc:chgData name="Robert Adams" userId="S::radams@collegeandcareeroptions.org::d9f152a6-6967-48ca-ba59-a90d4512a99e" providerId="AD" clId="Web-{AAC744DD-F758-4FAE-C17B-52DFC44CD3AA}"/>
    <pc:docChg chg="addSld delSld modSld">
      <pc:chgData name="Robert Adams" userId="S::radams@collegeandcareeroptions.org::d9f152a6-6967-48ca-ba59-a90d4512a99e" providerId="AD" clId="Web-{AAC744DD-F758-4FAE-C17B-52DFC44CD3AA}" dt="2024-08-20T19:12:18.723" v="126"/>
      <pc:docMkLst>
        <pc:docMk/>
      </pc:docMkLst>
      <pc:sldChg chg="modSp">
        <pc:chgData name="Robert Adams" userId="S::radams@collegeandcareeroptions.org::d9f152a6-6967-48ca-ba59-a90d4512a99e" providerId="AD" clId="Web-{AAC744DD-F758-4FAE-C17B-52DFC44CD3AA}" dt="2024-08-20T17:53:16.444" v="31" actId="20577"/>
        <pc:sldMkLst>
          <pc:docMk/>
          <pc:sldMk cId="3556277623" sldId="260"/>
        </pc:sldMkLst>
        <pc:spChg chg="mod">
          <ac:chgData name="Robert Adams" userId="S::radams@collegeandcareeroptions.org::d9f152a6-6967-48ca-ba59-a90d4512a99e" providerId="AD" clId="Web-{AAC744DD-F758-4FAE-C17B-52DFC44CD3AA}" dt="2024-08-20T17:53:16.444" v="31" actId="20577"/>
          <ac:spMkLst>
            <pc:docMk/>
            <pc:sldMk cId="3556277623" sldId="260"/>
            <ac:spMk id="12" creationId="{5DA7FE4B-760B-40F8-81DB-CF80255E3489}"/>
          </ac:spMkLst>
        </pc:spChg>
      </pc:sldChg>
      <pc:sldChg chg="modSp">
        <pc:chgData name="Robert Adams" userId="S::radams@collegeandcareeroptions.org::d9f152a6-6967-48ca-ba59-a90d4512a99e" providerId="AD" clId="Web-{AAC744DD-F758-4FAE-C17B-52DFC44CD3AA}" dt="2024-08-20T17:53:06.678" v="29" actId="20577"/>
        <pc:sldMkLst>
          <pc:docMk/>
          <pc:sldMk cId="2313839059" sldId="263"/>
        </pc:sldMkLst>
        <pc:spChg chg="mod">
          <ac:chgData name="Robert Adams" userId="S::radams@collegeandcareeroptions.org::d9f152a6-6967-48ca-ba59-a90d4512a99e" providerId="AD" clId="Web-{AAC744DD-F758-4FAE-C17B-52DFC44CD3AA}" dt="2024-08-20T17:51:22.082" v="26" actId="20577"/>
          <ac:spMkLst>
            <pc:docMk/>
            <pc:sldMk cId="2313839059" sldId="263"/>
            <ac:spMk id="8" creationId="{9084630C-FE84-4963-A8EB-77596C329FB2}"/>
          </ac:spMkLst>
        </pc:spChg>
        <pc:spChg chg="mod">
          <ac:chgData name="Robert Adams" userId="S::radams@collegeandcareeroptions.org::d9f152a6-6967-48ca-ba59-a90d4512a99e" providerId="AD" clId="Web-{AAC744DD-F758-4FAE-C17B-52DFC44CD3AA}" dt="2024-08-20T17:53:06.678" v="29" actId="20577"/>
          <ac:spMkLst>
            <pc:docMk/>
            <pc:sldMk cId="2313839059" sldId="263"/>
            <ac:spMk id="11" creationId="{60DC49E2-5BF2-4FC6-AC6C-A549B640027A}"/>
          </ac:spMkLst>
        </pc:spChg>
      </pc:sldChg>
      <pc:sldChg chg="addSp modSp">
        <pc:chgData name="Robert Adams" userId="S::radams@collegeandcareeroptions.org::d9f152a6-6967-48ca-ba59-a90d4512a99e" providerId="AD" clId="Web-{AAC744DD-F758-4FAE-C17B-52DFC44CD3AA}" dt="2024-08-20T17:56:55.137" v="108" actId="1076"/>
        <pc:sldMkLst>
          <pc:docMk/>
          <pc:sldMk cId="1767739434" sldId="425"/>
        </pc:sldMkLst>
        <pc:spChg chg="add mod">
          <ac:chgData name="Robert Adams" userId="S::radams@collegeandcareeroptions.org::d9f152a6-6967-48ca-ba59-a90d4512a99e" providerId="AD" clId="Web-{AAC744DD-F758-4FAE-C17B-52DFC44CD3AA}" dt="2024-08-20T17:55:52.979" v="105" actId="20577"/>
          <ac:spMkLst>
            <pc:docMk/>
            <pc:sldMk cId="1767739434" sldId="425"/>
            <ac:spMk id="2" creationId="{D4A06F06-0033-5801-5C1D-DB6C5C7FC2A6}"/>
          </ac:spMkLst>
        </pc:spChg>
        <pc:spChg chg="mod">
          <ac:chgData name="Robert Adams" userId="S::radams@collegeandcareeroptions.org::d9f152a6-6967-48ca-ba59-a90d4512a99e" providerId="AD" clId="Web-{AAC744DD-F758-4FAE-C17B-52DFC44CD3AA}" dt="2024-08-20T17:54:39.462" v="36" actId="20577"/>
          <ac:spMkLst>
            <pc:docMk/>
            <pc:sldMk cId="1767739434" sldId="425"/>
            <ac:spMk id="8" creationId="{F3C9BEB8-10FC-6347-C5BC-C3F94A441B94}"/>
          </ac:spMkLst>
        </pc:spChg>
        <pc:picChg chg="mod modCrop">
          <ac:chgData name="Robert Adams" userId="S::radams@collegeandcareeroptions.org::d9f152a6-6967-48ca-ba59-a90d4512a99e" providerId="AD" clId="Web-{AAC744DD-F758-4FAE-C17B-52DFC44CD3AA}" dt="2024-08-20T17:56:55.137" v="108" actId="1076"/>
          <ac:picMkLst>
            <pc:docMk/>
            <pc:sldMk cId="1767739434" sldId="425"/>
            <ac:picMk id="14" creationId="{73FD9DC7-314A-31F7-E58E-856633CDBD3D}"/>
          </ac:picMkLst>
        </pc:picChg>
      </pc:sldChg>
      <pc:sldChg chg="modSp">
        <pc:chgData name="Robert Adams" userId="S::radams@collegeandcareeroptions.org::d9f152a6-6967-48ca-ba59-a90d4512a99e" providerId="AD" clId="Web-{AAC744DD-F758-4FAE-C17B-52DFC44CD3AA}" dt="2024-08-20T17:52:50.412" v="28" actId="20577"/>
        <pc:sldMkLst>
          <pc:docMk/>
          <pc:sldMk cId="3303671214" sldId="446"/>
        </pc:sldMkLst>
        <pc:spChg chg="mod">
          <ac:chgData name="Robert Adams" userId="S::radams@collegeandcareeroptions.org::d9f152a6-6967-48ca-ba59-a90d4512a99e" providerId="AD" clId="Web-{AAC744DD-F758-4FAE-C17B-52DFC44CD3AA}" dt="2024-08-20T17:52:50.412" v="28" actId="20577"/>
          <ac:spMkLst>
            <pc:docMk/>
            <pc:sldMk cId="3303671214" sldId="446"/>
            <ac:spMk id="3" creationId="{5E981B41-FD87-AA64-A326-E26C52E3054C}"/>
          </ac:spMkLst>
        </pc:spChg>
      </pc:sldChg>
      <pc:sldChg chg="modSp">
        <pc:chgData name="Robert Adams" userId="S::radams@collegeandcareeroptions.org::d9f152a6-6967-48ca-ba59-a90d4512a99e" providerId="AD" clId="Web-{AAC744DD-F758-4FAE-C17B-52DFC44CD3AA}" dt="2024-08-20T17:43:25.398" v="3" actId="20577"/>
        <pc:sldMkLst>
          <pc:docMk/>
          <pc:sldMk cId="4002964823" sldId="465"/>
        </pc:sldMkLst>
        <pc:spChg chg="mod">
          <ac:chgData name="Robert Adams" userId="S::radams@collegeandcareeroptions.org::d9f152a6-6967-48ca-ba59-a90d4512a99e" providerId="AD" clId="Web-{AAC744DD-F758-4FAE-C17B-52DFC44CD3AA}" dt="2024-08-20T17:43:25.398" v="3" actId="20577"/>
          <ac:spMkLst>
            <pc:docMk/>
            <pc:sldMk cId="4002964823" sldId="465"/>
            <ac:spMk id="3" creationId="{00000000-0000-0000-0000-000000000000}"/>
          </ac:spMkLst>
        </pc:spChg>
      </pc:sldChg>
      <pc:sldChg chg="modSp">
        <pc:chgData name="Robert Adams" userId="S::radams@collegeandcareeroptions.org::d9f152a6-6967-48ca-ba59-a90d4512a99e" providerId="AD" clId="Web-{AAC744DD-F758-4FAE-C17B-52DFC44CD3AA}" dt="2024-08-20T17:58:08.857" v="115" actId="1076"/>
        <pc:sldMkLst>
          <pc:docMk/>
          <pc:sldMk cId="184322240" sldId="477"/>
        </pc:sldMkLst>
        <pc:spChg chg="mod">
          <ac:chgData name="Robert Adams" userId="S::radams@collegeandcareeroptions.org::d9f152a6-6967-48ca-ba59-a90d4512a99e" providerId="AD" clId="Web-{AAC744DD-F758-4FAE-C17B-52DFC44CD3AA}" dt="2024-08-20T17:57:57.982" v="111" actId="20577"/>
          <ac:spMkLst>
            <pc:docMk/>
            <pc:sldMk cId="184322240" sldId="477"/>
            <ac:spMk id="3" creationId="{7286C8D9-B1BB-1FDA-1D05-8702435CAC1B}"/>
          </ac:spMkLst>
        </pc:spChg>
        <pc:picChg chg="mod">
          <ac:chgData name="Robert Adams" userId="S::radams@collegeandcareeroptions.org::d9f152a6-6967-48ca-ba59-a90d4512a99e" providerId="AD" clId="Web-{AAC744DD-F758-4FAE-C17B-52DFC44CD3AA}" dt="2024-08-20T17:58:03.560" v="113" actId="1076"/>
          <ac:picMkLst>
            <pc:docMk/>
            <pc:sldMk cId="184322240" sldId="477"/>
            <ac:picMk id="5" creationId="{DA10D0FE-69BA-9A5A-E3E6-4F3CEDD4533E}"/>
          </ac:picMkLst>
        </pc:picChg>
        <pc:picChg chg="mod">
          <ac:chgData name="Robert Adams" userId="S::radams@collegeandcareeroptions.org::d9f152a6-6967-48ca-ba59-a90d4512a99e" providerId="AD" clId="Web-{AAC744DD-F758-4FAE-C17B-52DFC44CD3AA}" dt="2024-08-20T17:58:01.138" v="112" actId="1076"/>
          <ac:picMkLst>
            <pc:docMk/>
            <pc:sldMk cId="184322240" sldId="477"/>
            <ac:picMk id="6" creationId="{007AA880-B96D-3F66-2E47-B6C0077CADE0}"/>
          </ac:picMkLst>
        </pc:picChg>
        <pc:picChg chg="mod">
          <ac:chgData name="Robert Adams" userId="S::radams@collegeandcareeroptions.org::d9f152a6-6967-48ca-ba59-a90d4512a99e" providerId="AD" clId="Web-{AAC744DD-F758-4FAE-C17B-52DFC44CD3AA}" dt="2024-08-20T17:58:08.857" v="115" actId="1076"/>
          <ac:picMkLst>
            <pc:docMk/>
            <pc:sldMk cId="184322240" sldId="477"/>
            <ac:picMk id="12" creationId="{D5054EF2-73A5-2C6A-8558-E4BC24E77E43}"/>
          </ac:picMkLst>
        </pc:picChg>
      </pc:sldChg>
      <pc:sldChg chg="addSp delSp modSp del">
        <pc:chgData name="Robert Adams" userId="S::radams@collegeandcareeroptions.org::d9f152a6-6967-48ca-ba59-a90d4512a99e" providerId="AD" clId="Web-{AAC744DD-F758-4FAE-C17B-52DFC44CD3AA}" dt="2024-08-20T19:12:18.723" v="126"/>
        <pc:sldMkLst>
          <pc:docMk/>
          <pc:sldMk cId="926448998" sldId="482"/>
        </pc:sldMkLst>
        <pc:spChg chg="add del mod">
          <ac:chgData name="Robert Adams" userId="S::radams@collegeandcareeroptions.org::d9f152a6-6967-48ca-ba59-a90d4512a99e" providerId="AD" clId="Web-{AAC744DD-F758-4FAE-C17B-52DFC44CD3AA}" dt="2024-08-20T19:12:02.753" v="124"/>
          <ac:spMkLst>
            <pc:docMk/>
            <pc:sldMk cId="926448998" sldId="482"/>
            <ac:spMk id="4" creationId="{4C937819-BBDF-4774-DA1C-1D56B8447080}"/>
          </ac:spMkLst>
        </pc:spChg>
        <pc:picChg chg="add del mod ord">
          <ac:chgData name="Robert Adams" userId="S::radams@collegeandcareeroptions.org::d9f152a6-6967-48ca-ba59-a90d4512a99e" providerId="AD" clId="Web-{AAC744DD-F758-4FAE-C17B-52DFC44CD3AA}" dt="2024-08-20T19:12:02.753" v="124"/>
          <ac:picMkLst>
            <pc:docMk/>
            <pc:sldMk cId="926448998" sldId="482"/>
            <ac:picMk id="5" creationId="{E975F343-FEC8-9BC6-A144-BE72B618429F}"/>
          </ac:picMkLst>
        </pc:picChg>
        <pc:picChg chg="add del mod">
          <ac:chgData name="Robert Adams" userId="S::radams@collegeandcareeroptions.org::d9f152a6-6967-48ca-ba59-a90d4512a99e" providerId="AD" clId="Web-{AAC744DD-F758-4FAE-C17B-52DFC44CD3AA}" dt="2024-08-20T19:12:02.753" v="123"/>
          <ac:picMkLst>
            <pc:docMk/>
            <pc:sldMk cId="926448998" sldId="482"/>
            <ac:picMk id="6" creationId="{C6EA9B58-5690-5822-DFF7-AF010373950B}"/>
          </ac:picMkLst>
        </pc:picChg>
        <pc:picChg chg="del">
          <ac:chgData name="Robert Adams" userId="S::radams@collegeandcareeroptions.org::d9f152a6-6967-48ca-ba59-a90d4512a99e" providerId="AD" clId="Web-{AAC744DD-F758-4FAE-C17B-52DFC44CD3AA}" dt="2024-08-20T19:11:49.846" v="116"/>
          <ac:picMkLst>
            <pc:docMk/>
            <pc:sldMk cId="926448998" sldId="482"/>
            <ac:picMk id="9" creationId="{ED193F1F-4D1D-11FB-03F0-9B83FB70BEED}"/>
          </ac:picMkLst>
        </pc:picChg>
      </pc:sldChg>
      <pc:sldChg chg="modSp">
        <pc:chgData name="Robert Adams" userId="S::radams@collegeandcareeroptions.org::d9f152a6-6967-48ca-ba59-a90d4512a99e" providerId="AD" clId="Web-{AAC744DD-F758-4FAE-C17B-52DFC44CD3AA}" dt="2024-08-20T17:49:46.798" v="18" actId="20577"/>
        <pc:sldMkLst>
          <pc:docMk/>
          <pc:sldMk cId="965261814" sldId="487"/>
        </pc:sldMkLst>
        <pc:spChg chg="mod">
          <ac:chgData name="Robert Adams" userId="S::radams@collegeandcareeroptions.org::d9f152a6-6967-48ca-ba59-a90d4512a99e" providerId="AD" clId="Web-{AAC744DD-F758-4FAE-C17B-52DFC44CD3AA}" dt="2024-08-20T17:49:46.798" v="18" actId="20577"/>
          <ac:spMkLst>
            <pc:docMk/>
            <pc:sldMk cId="965261814" sldId="487"/>
            <ac:spMk id="8" creationId="{496B1D81-BD52-D126-2C16-51FDE6CB3213}"/>
          </ac:spMkLst>
        </pc:spChg>
      </pc:sldChg>
      <pc:sldChg chg="add">
        <pc:chgData name="Robert Adams" userId="S::radams@collegeandcareeroptions.org::d9f152a6-6967-48ca-ba59-a90d4512a99e" providerId="AD" clId="Web-{AAC744DD-F758-4FAE-C17B-52DFC44CD3AA}" dt="2024-08-20T19:12:15.442" v="125"/>
        <pc:sldMkLst>
          <pc:docMk/>
          <pc:sldMk cId="2894433434" sldId="490"/>
        </pc:sldMkLst>
      </pc:sldChg>
    </pc:docChg>
  </pc:docChgLst>
  <pc:docChgLst>
    <pc:chgData name="Robert Adams" userId="S::radams@collegeandcareeroptions.org::d9f152a6-6967-48ca-ba59-a90d4512a99e" providerId="AD" clId="Web-{2F2DD227-95A3-198F-251D-4D67EBB37C88}"/>
    <pc:docChg chg="modSld">
      <pc:chgData name="Robert Adams" userId="S::radams@collegeandcareeroptions.org::d9f152a6-6967-48ca-ba59-a90d4512a99e" providerId="AD" clId="Web-{2F2DD227-95A3-198F-251D-4D67EBB37C88}" dt="2024-07-22T16:40:03.186" v="52"/>
      <pc:docMkLst>
        <pc:docMk/>
      </pc:docMkLst>
      <pc:sldChg chg="modSp">
        <pc:chgData name="Robert Adams" userId="S::radams@collegeandcareeroptions.org::d9f152a6-6967-48ca-ba59-a90d4512a99e" providerId="AD" clId="Web-{2F2DD227-95A3-198F-251D-4D67EBB37C88}" dt="2024-07-22T16:17:51.071" v="7" actId="1076"/>
        <pc:sldMkLst>
          <pc:docMk/>
          <pc:sldMk cId="2313839059" sldId="263"/>
        </pc:sldMkLst>
        <pc:spChg chg="mod">
          <ac:chgData name="Robert Adams" userId="S::radams@collegeandcareeroptions.org::d9f152a6-6967-48ca-ba59-a90d4512a99e" providerId="AD" clId="Web-{2F2DD227-95A3-198F-251D-4D67EBB37C88}" dt="2024-07-22T16:17:43.899" v="4" actId="1076"/>
          <ac:spMkLst>
            <pc:docMk/>
            <pc:sldMk cId="2313839059" sldId="263"/>
            <ac:spMk id="8" creationId="{9084630C-FE84-4963-A8EB-77596C329FB2}"/>
          </ac:spMkLst>
        </pc:spChg>
        <pc:spChg chg="mod">
          <ac:chgData name="Robert Adams" userId="S::radams@collegeandcareeroptions.org::d9f152a6-6967-48ca-ba59-a90d4512a99e" providerId="AD" clId="Web-{2F2DD227-95A3-198F-251D-4D67EBB37C88}" dt="2024-07-22T16:17:51.071" v="7" actId="1076"/>
          <ac:spMkLst>
            <pc:docMk/>
            <pc:sldMk cId="2313839059" sldId="263"/>
            <ac:spMk id="11" creationId="{60DC49E2-5BF2-4FC6-AC6C-A549B640027A}"/>
          </ac:spMkLst>
        </pc:spChg>
        <pc:grpChg chg="mod">
          <ac:chgData name="Robert Adams" userId="S::radams@collegeandcareeroptions.org::d9f152a6-6967-48ca-ba59-a90d4512a99e" providerId="AD" clId="Web-{2F2DD227-95A3-198F-251D-4D67EBB37C88}" dt="2024-07-22T16:17:28.586" v="1" actId="1076"/>
          <ac:grpSpMkLst>
            <pc:docMk/>
            <pc:sldMk cId="2313839059" sldId="263"/>
            <ac:grpSpMk id="5" creationId="{717C9FD9-D77F-4E87-84EB-EDC2E1AB92F6}"/>
          </ac:grpSpMkLst>
        </pc:grpChg>
        <pc:picChg chg="mod">
          <ac:chgData name="Robert Adams" userId="S::radams@collegeandcareeroptions.org::d9f152a6-6967-48ca-ba59-a90d4512a99e" providerId="AD" clId="Web-{2F2DD227-95A3-198F-251D-4D67EBB37C88}" dt="2024-07-22T16:17:34.461" v="3" actId="1076"/>
          <ac:picMkLst>
            <pc:docMk/>
            <pc:sldMk cId="2313839059" sldId="263"/>
            <ac:picMk id="3" creationId="{832C5F54-C9EC-46BF-B7A7-BCC86451EECC}"/>
          </ac:picMkLst>
        </pc:picChg>
        <pc:picChg chg="mod">
          <ac:chgData name="Robert Adams" userId="S::radams@collegeandcareeroptions.org::d9f152a6-6967-48ca-ba59-a90d4512a99e" providerId="AD" clId="Web-{2F2DD227-95A3-198F-251D-4D67EBB37C88}" dt="2024-07-22T16:17:48.604" v="6" actId="14100"/>
          <ac:picMkLst>
            <pc:docMk/>
            <pc:sldMk cId="2313839059" sldId="263"/>
            <ac:picMk id="10" creationId="{2FEC2674-F4E5-4830-BA57-974CD395072D}"/>
          </ac:picMkLst>
        </pc:picChg>
      </pc:sldChg>
      <pc:sldChg chg="modSp">
        <pc:chgData name="Robert Adams" userId="S::radams@collegeandcareeroptions.org::d9f152a6-6967-48ca-ba59-a90d4512a99e" providerId="AD" clId="Web-{2F2DD227-95A3-198F-251D-4D67EBB37C88}" dt="2024-07-22T16:21:07" v="33" actId="20577"/>
        <pc:sldMkLst>
          <pc:docMk/>
          <pc:sldMk cId="0" sldId="292"/>
        </pc:sldMkLst>
        <pc:spChg chg="mod">
          <ac:chgData name="Robert Adams" userId="S::radams@collegeandcareeroptions.org::d9f152a6-6967-48ca-ba59-a90d4512a99e" providerId="AD" clId="Web-{2F2DD227-95A3-198F-251D-4D67EBB37C88}" dt="2024-07-22T16:21:07" v="33" actId="20577"/>
          <ac:spMkLst>
            <pc:docMk/>
            <pc:sldMk cId="0" sldId="292"/>
            <ac:spMk id="3" creationId="{00000000-0000-0000-0000-000000000000}"/>
          </ac:spMkLst>
        </pc:spChg>
      </pc:sldChg>
      <pc:sldChg chg="modSp">
        <pc:chgData name="Robert Adams" userId="S::radams@collegeandcareeroptions.org::d9f152a6-6967-48ca-ba59-a90d4512a99e" providerId="AD" clId="Web-{2F2DD227-95A3-198F-251D-4D67EBB37C88}" dt="2024-07-22T16:39:50.107" v="51"/>
        <pc:sldMkLst>
          <pc:docMk/>
          <pc:sldMk cId="953118647" sldId="411"/>
        </pc:sldMkLst>
        <pc:picChg chg="mod">
          <ac:chgData name="Robert Adams" userId="S::radams@collegeandcareeroptions.org::d9f152a6-6967-48ca-ba59-a90d4512a99e" providerId="AD" clId="Web-{2F2DD227-95A3-198F-251D-4D67EBB37C88}" dt="2024-07-22T16:39:50.107" v="51"/>
          <ac:picMkLst>
            <pc:docMk/>
            <pc:sldMk cId="953118647" sldId="411"/>
            <ac:picMk id="8" creationId="{58DC68CD-579B-A0FC-DDF1-30F4A78772F4}"/>
          </ac:picMkLst>
        </pc:picChg>
      </pc:sldChg>
      <pc:sldChg chg="modSp">
        <pc:chgData name="Robert Adams" userId="S::radams@collegeandcareeroptions.org::d9f152a6-6967-48ca-ba59-a90d4512a99e" providerId="AD" clId="Web-{2F2DD227-95A3-198F-251D-4D67EBB37C88}" dt="2024-07-22T16:40:03.186" v="52"/>
        <pc:sldMkLst>
          <pc:docMk/>
          <pc:sldMk cId="1773518221" sldId="412"/>
        </pc:sldMkLst>
        <pc:picChg chg="mod">
          <ac:chgData name="Robert Adams" userId="S::radams@collegeandcareeroptions.org::d9f152a6-6967-48ca-ba59-a90d4512a99e" providerId="AD" clId="Web-{2F2DD227-95A3-198F-251D-4D67EBB37C88}" dt="2024-07-22T16:40:03.186" v="52"/>
          <ac:picMkLst>
            <pc:docMk/>
            <pc:sldMk cId="1773518221" sldId="412"/>
            <ac:picMk id="6" creationId="{C4ADD9B2-E226-11BE-F981-31CB40B53ADE}"/>
          </ac:picMkLst>
        </pc:picChg>
      </pc:sldChg>
      <pc:sldChg chg="modSp">
        <pc:chgData name="Robert Adams" userId="S::radams@collegeandcareeroptions.org::d9f152a6-6967-48ca-ba59-a90d4512a99e" providerId="AD" clId="Web-{2F2DD227-95A3-198F-251D-4D67EBB37C88}" dt="2024-07-22T16:22:49.520" v="43" actId="20577"/>
        <pc:sldMkLst>
          <pc:docMk/>
          <pc:sldMk cId="3785075783" sldId="466"/>
        </pc:sldMkLst>
        <pc:spChg chg="mod">
          <ac:chgData name="Robert Adams" userId="S::radams@collegeandcareeroptions.org::d9f152a6-6967-48ca-ba59-a90d4512a99e" providerId="AD" clId="Web-{2F2DD227-95A3-198F-251D-4D67EBB37C88}" dt="2024-07-22T16:22:49.520" v="43" actId="20577"/>
          <ac:spMkLst>
            <pc:docMk/>
            <pc:sldMk cId="3785075783" sldId="466"/>
            <ac:spMk id="8" creationId="{E03CC6A2-C802-2A92-EF73-776782B6407E}"/>
          </ac:spMkLst>
        </pc:spChg>
      </pc:sldChg>
      <pc:sldChg chg="modSp">
        <pc:chgData name="Robert Adams" userId="S::radams@collegeandcareeroptions.org::d9f152a6-6967-48ca-ba59-a90d4512a99e" providerId="AD" clId="Web-{2F2DD227-95A3-198F-251D-4D67EBB37C88}" dt="2024-07-22T16:22:17.691" v="39" actId="20577"/>
        <pc:sldMkLst>
          <pc:docMk/>
          <pc:sldMk cId="3167820353" sldId="479"/>
        </pc:sldMkLst>
        <pc:spChg chg="mod">
          <ac:chgData name="Robert Adams" userId="S::radams@collegeandcareeroptions.org::d9f152a6-6967-48ca-ba59-a90d4512a99e" providerId="AD" clId="Web-{2F2DD227-95A3-198F-251D-4D67EBB37C88}" dt="2024-07-22T16:22:17.691" v="39" actId="20577"/>
          <ac:spMkLst>
            <pc:docMk/>
            <pc:sldMk cId="3167820353" sldId="479"/>
            <ac:spMk id="54274" creationId="{00000000-0000-0000-0000-000000000000}"/>
          </ac:spMkLst>
        </pc:spChg>
      </pc:sldChg>
      <pc:sldChg chg="modSp">
        <pc:chgData name="Robert Adams" userId="S::radams@collegeandcareeroptions.org::d9f152a6-6967-48ca-ba59-a90d4512a99e" providerId="AD" clId="Web-{2F2DD227-95A3-198F-251D-4D67EBB37C88}" dt="2024-07-22T16:23:39.913" v="48" actId="20577"/>
        <pc:sldMkLst>
          <pc:docMk/>
          <pc:sldMk cId="576498434" sldId="483"/>
        </pc:sldMkLst>
        <pc:spChg chg="mod">
          <ac:chgData name="Robert Adams" userId="S::radams@collegeandcareeroptions.org::d9f152a6-6967-48ca-ba59-a90d4512a99e" providerId="AD" clId="Web-{2F2DD227-95A3-198F-251D-4D67EBB37C88}" dt="2024-07-22T16:23:39.913" v="48" actId="20577"/>
          <ac:spMkLst>
            <pc:docMk/>
            <pc:sldMk cId="576498434" sldId="483"/>
            <ac:spMk id="8" creationId="{F604A7C1-2CC6-2734-8061-DC18F51BBFAD}"/>
          </ac:spMkLst>
        </pc:spChg>
      </pc:sldChg>
      <pc:sldChg chg="modSp">
        <pc:chgData name="Robert Adams" userId="S::radams@collegeandcareeroptions.org::d9f152a6-6967-48ca-ba59-a90d4512a99e" providerId="AD" clId="Web-{2F2DD227-95A3-198F-251D-4D67EBB37C88}" dt="2024-07-22T16:19:27.418" v="28" actId="20577"/>
        <pc:sldMkLst>
          <pc:docMk/>
          <pc:sldMk cId="965261814" sldId="487"/>
        </pc:sldMkLst>
        <pc:spChg chg="mod">
          <ac:chgData name="Robert Adams" userId="S::radams@collegeandcareeroptions.org::d9f152a6-6967-48ca-ba59-a90d4512a99e" providerId="AD" clId="Web-{2F2DD227-95A3-198F-251D-4D67EBB37C88}" dt="2024-07-22T16:19:27.418" v="28" actId="20577"/>
          <ac:spMkLst>
            <pc:docMk/>
            <pc:sldMk cId="965261814" sldId="487"/>
            <ac:spMk id="8" creationId="{496B1D81-BD52-D126-2C16-51FDE6CB3213}"/>
          </ac:spMkLst>
        </pc:spChg>
      </pc:sldChg>
    </pc:docChg>
  </pc:docChgLst>
  <pc:docChgLst>
    <pc:chgData name="Robert Adams" userId="S::radams@collegeandcareeroptions.org::d9f152a6-6967-48ca-ba59-a90d4512a99e" providerId="AD" clId="Web-{A436116A-1CFF-C660-BA84-024FD31C23C0}"/>
    <pc:docChg chg="modSld">
      <pc:chgData name="Robert Adams" userId="S::radams@collegeandcareeroptions.org::d9f152a6-6967-48ca-ba59-a90d4512a99e" providerId="AD" clId="Web-{A436116A-1CFF-C660-BA84-024FD31C23C0}" dt="2024-07-19T17:49:28.729" v="189" actId="20577"/>
      <pc:docMkLst>
        <pc:docMk/>
      </pc:docMkLst>
      <pc:sldChg chg="modSp">
        <pc:chgData name="Robert Adams" userId="S::radams@collegeandcareeroptions.org::d9f152a6-6967-48ca-ba59-a90d4512a99e" providerId="AD" clId="Web-{A436116A-1CFF-C660-BA84-024FD31C23C0}" dt="2024-07-19T17:49:28.729" v="189" actId="20577"/>
        <pc:sldMkLst>
          <pc:docMk/>
          <pc:sldMk cId="0" sldId="292"/>
        </pc:sldMkLst>
        <pc:spChg chg="mod">
          <ac:chgData name="Robert Adams" userId="S::radams@collegeandcareeroptions.org::d9f152a6-6967-48ca-ba59-a90d4512a99e" providerId="AD" clId="Web-{A436116A-1CFF-C660-BA84-024FD31C23C0}" dt="2024-07-19T17:49:28.729" v="189" actId="20577"/>
          <ac:spMkLst>
            <pc:docMk/>
            <pc:sldMk cId="0" sldId="292"/>
            <ac:spMk id="52225" creationId="{00000000-0000-0000-0000-000000000000}"/>
          </ac:spMkLst>
        </pc:spChg>
      </pc:sldChg>
      <pc:sldChg chg="modSp">
        <pc:chgData name="Robert Adams" userId="S::radams@collegeandcareeroptions.org::d9f152a6-6967-48ca-ba59-a90d4512a99e" providerId="AD" clId="Web-{A436116A-1CFF-C660-BA84-024FD31C23C0}" dt="2024-07-18T15:52:27.161" v="13" actId="20577"/>
        <pc:sldMkLst>
          <pc:docMk/>
          <pc:sldMk cId="1820857301" sldId="404"/>
        </pc:sldMkLst>
        <pc:spChg chg="mod">
          <ac:chgData name="Robert Adams" userId="S::radams@collegeandcareeroptions.org::d9f152a6-6967-48ca-ba59-a90d4512a99e" providerId="AD" clId="Web-{A436116A-1CFF-C660-BA84-024FD31C23C0}" dt="2024-07-18T15:52:27.161" v="13" actId="20577"/>
          <ac:spMkLst>
            <pc:docMk/>
            <pc:sldMk cId="1820857301" sldId="404"/>
            <ac:spMk id="3" creationId="{40716A89-FC1E-8844-A361-63635863FFDE}"/>
          </ac:spMkLst>
        </pc:spChg>
      </pc:sldChg>
      <pc:sldChg chg="modSp">
        <pc:chgData name="Robert Adams" userId="S::radams@collegeandcareeroptions.org::d9f152a6-6967-48ca-ba59-a90d4512a99e" providerId="AD" clId="Web-{A436116A-1CFF-C660-BA84-024FD31C23C0}" dt="2024-07-18T18:06:52.558" v="179" actId="1076"/>
        <pc:sldMkLst>
          <pc:docMk/>
          <pc:sldMk cId="3303671214" sldId="446"/>
        </pc:sldMkLst>
        <pc:picChg chg="mod">
          <ac:chgData name="Robert Adams" userId="S::radams@collegeandcareeroptions.org::d9f152a6-6967-48ca-ba59-a90d4512a99e" providerId="AD" clId="Web-{A436116A-1CFF-C660-BA84-024FD31C23C0}" dt="2024-07-18T18:06:52.558" v="179" actId="1076"/>
          <ac:picMkLst>
            <pc:docMk/>
            <pc:sldMk cId="3303671214" sldId="446"/>
            <ac:picMk id="2" creationId="{1F61AA6F-F3C7-DF51-1161-D0BA8514522D}"/>
          </ac:picMkLst>
        </pc:picChg>
        <pc:picChg chg="mod">
          <ac:chgData name="Robert Adams" userId="S::radams@collegeandcareeroptions.org::d9f152a6-6967-48ca-ba59-a90d4512a99e" providerId="AD" clId="Web-{A436116A-1CFF-C660-BA84-024FD31C23C0}" dt="2024-07-18T18:06:49.855" v="178" actId="1076"/>
          <ac:picMkLst>
            <pc:docMk/>
            <pc:sldMk cId="3303671214" sldId="446"/>
            <ac:picMk id="7" creationId="{CC90DF14-220B-32E1-8EB0-D971D5FE4D0A}"/>
          </ac:picMkLst>
        </pc:picChg>
      </pc:sldChg>
      <pc:sldChg chg="modSp">
        <pc:chgData name="Robert Adams" userId="S::radams@collegeandcareeroptions.org::d9f152a6-6967-48ca-ba59-a90d4512a99e" providerId="AD" clId="Web-{A436116A-1CFF-C660-BA84-024FD31C23C0}" dt="2024-07-18T16:06:51.981" v="51" actId="20577"/>
        <pc:sldMkLst>
          <pc:docMk/>
          <pc:sldMk cId="2669125356" sldId="463"/>
        </pc:sldMkLst>
        <pc:spChg chg="mod">
          <ac:chgData name="Robert Adams" userId="S::radams@collegeandcareeroptions.org::d9f152a6-6967-48ca-ba59-a90d4512a99e" providerId="AD" clId="Web-{A436116A-1CFF-C660-BA84-024FD31C23C0}" dt="2024-07-18T16:06:51.981" v="51" actId="20577"/>
          <ac:spMkLst>
            <pc:docMk/>
            <pc:sldMk cId="2669125356" sldId="463"/>
            <ac:spMk id="3" creationId="{00000000-0000-0000-0000-000000000000}"/>
          </ac:spMkLst>
        </pc:spChg>
      </pc:sldChg>
      <pc:sldChg chg="modSp">
        <pc:chgData name="Robert Adams" userId="S::radams@collegeandcareeroptions.org::d9f152a6-6967-48ca-ba59-a90d4512a99e" providerId="AD" clId="Web-{A436116A-1CFF-C660-BA84-024FD31C23C0}" dt="2024-07-18T16:03:11.241" v="17" actId="20577"/>
        <pc:sldMkLst>
          <pc:docMk/>
          <pc:sldMk cId="4002964823" sldId="465"/>
        </pc:sldMkLst>
        <pc:spChg chg="mod">
          <ac:chgData name="Robert Adams" userId="S::radams@collegeandcareeroptions.org::d9f152a6-6967-48ca-ba59-a90d4512a99e" providerId="AD" clId="Web-{A436116A-1CFF-C660-BA84-024FD31C23C0}" dt="2024-07-18T16:03:11.241" v="17" actId="20577"/>
          <ac:spMkLst>
            <pc:docMk/>
            <pc:sldMk cId="4002964823" sldId="465"/>
            <ac:spMk id="3" creationId="{00000000-0000-0000-0000-000000000000}"/>
          </ac:spMkLst>
        </pc:spChg>
      </pc:sldChg>
      <pc:sldChg chg="modSp">
        <pc:chgData name="Robert Adams" userId="S::radams@collegeandcareeroptions.org::d9f152a6-6967-48ca-ba59-a90d4512a99e" providerId="AD" clId="Web-{A436116A-1CFF-C660-BA84-024FD31C23C0}" dt="2024-07-18T16:04:08.539" v="30" actId="20577"/>
        <pc:sldMkLst>
          <pc:docMk/>
          <pc:sldMk cId="2295017921" sldId="478"/>
        </pc:sldMkLst>
        <pc:spChg chg="mod">
          <ac:chgData name="Robert Adams" userId="S::radams@collegeandcareeroptions.org::d9f152a6-6967-48ca-ba59-a90d4512a99e" providerId="AD" clId="Web-{A436116A-1CFF-C660-BA84-024FD31C23C0}" dt="2024-07-18T16:04:08.539" v="30" actId="20577"/>
          <ac:spMkLst>
            <pc:docMk/>
            <pc:sldMk cId="2295017921" sldId="478"/>
            <ac:spMk id="3" creationId="{00000000-0000-0000-0000-000000000000}"/>
          </ac:spMkLst>
        </pc:spChg>
      </pc:sldChg>
      <pc:sldChg chg="addSp delSp modSp">
        <pc:chgData name="Robert Adams" userId="S::radams@collegeandcareeroptions.org::d9f152a6-6967-48ca-ba59-a90d4512a99e" providerId="AD" clId="Web-{A436116A-1CFF-C660-BA84-024FD31C23C0}" dt="2024-07-18T18:00:22.342" v="160" actId="20577"/>
        <pc:sldMkLst>
          <pc:docMk/>
          <pc:sldMk cId="2341102101" sldId="484"/>
        </pc:sldMkLst>
        <pc:spChg chg="mod">
          <ac:chgData name="Robert Adams" userId="S::radams@collegeandcareeroptions.org::d9f152a6-6967-48ca-ba59-a90d4512a99e" providerId="AD" clId="Web-{A436116A-1CFF-C660-BA84-024FD31C23C0}" dt="2024-07-18T17:59:09.933" v="151" actId="14100"/>
          <ac:spMkLst>
            <pc:docMk/>
            <pc:sldMk cId="2341102101" sldId="484"/>
            <ac:spMk id="5" creationId="{2A468D01-39FE-4AFA-B53C-E128ED8739DC}"/>
          </ac:spMkLst>
        </pc:spChg>
        <pc:spChg chg="add mod">
          <ac:chgData name="Robert Adams" userId="S::radams@collegeandcareeroptions.org::d9f152a6-6967-48ca-ba59-a90d4512a99e" providerId="AD" clId="Web-{A436116A-1CFF-C660-BA84-024FD31C23C0}" dt="2024-07-18T18:00:22.342" v="160" actId="20577"/>
          <ac:spMkLst>
            <pc:docMk/>
            <pc:sldMk cId="2341102101" sldId="484"/>
            <ac:spMk id="6" creationId="{BADCA478-60E5-87DC-0D45-223698ADA2C1}"/>
          </ac:spMkLst>
        </pc:spChg>
        <pc:picChg chg="del">
          <ac:chgData name="Robert Adams" userId="S::radams@collegeandcareeroptions.org::d9f152a6-6967-48ca-ba59-a90d4512a99e" providerId="AD" clId="Web-{A436116A-1CFF-C660-BA84-024FD31C23C0}" dt="2024-07-18T17:19:32.413" v="52"/>
          <ac:picMkLst>
            <pc:docMk/>
            <pc:sldMk cId="2341102101" sldId="484"/>
            <ac:picMk id="2" creationId="{7C39D7C0-66B5-0141-E02D-AEBDE1C45DD7}"/>
          </ac:picMkLst>
        </pc:picChg>
        <pc:picChg chg="mod">
          <ac:chgData name="Robert Adams" userId="S::radams@collegeandcareeroptions.org::d9f152a6-6967-48ca-ba59-a90d4512a99e" providerId="AD" clId="Web-{A436116A-1CFF-C660-BA84-024FD31C23C0}" dt="2024-07-18T17:58:21.213" v="140" actId="1076"/>
          <ac:picMkLst>
            <pc:docMk/>
            <pc:sldMk cId="2341102101" sldId="484"/>
            <ac:picMk id="3" creationId="{CC90DF14-220B-32E1-8EB0-D971D5FE4D0A}"/>
          </ac:picMkLst>
        </pc:picChg>
      </pc:sldChg>
      <pc:sldChg chg="modSp">
        <pc:chgData name="Robert Adams" userId="S::radams@collegeandcareeroptions.org::d9f152a6-6967-48ca-ba59-a90d4512a99e" providerId="AD" clId="Web-{A436116A-1CFF-C660-BA84-024FD31C23C0}" dt="2024-07-18T17:58:01.634" v="139"/>
        <pc:sldMkLst>
          <pc:docMk/>
          <pc:sldMk cId="965261814" sldId="487"/>
        </pc:sldMkLst>
        <pc:spChg chg="mod">
          <ac:chgData name="Robert Adams" userId="S::radams@collegeandcareeroptions.org::d9f152a6-6967-48ca-ba59-a90d4512a99e" providerId="AD" clId="Web-{A436116A-1CFF-C660-BA84-024FD31C23C0}" dt="2024-07-18T17:56:51.663" v="129" actId="20577"/>
          <ac:spMkLst>
            <pc:docMk/>
            <pc:sldMk cId="965261814" sldId="487"/>
            <ac:spMk id="5" creationId="{2A468D01-39FE-4AFA-B53C-E128ED8739DC}"/>
          </ac:spMkLst>
        </pc:spChg>
        <pc:spChg chg="mod">
          <ac:chgData name="Robert Adams" userId="S::radams@collegeandcareeroptions.org::d9f152a6-6967-48ca-ba59-a90d4512a99e" providerId="AD" clId="Web-{A436116A-1CFF-C660-BA84-024FD31C23C0}" dt="2024-07-18T17:58:01.634" v="139"/>
          <ac:spMkLst>
            <pc:docMk/>
            <pc:sldMk cId="965261814" sldId="487"/>
            <ac:spMk id="7" creationId="{E4802FCC-B41C-B169-6780-B99ACA2ADB39}"/>
          </ac:spMkLst>
        </pc:spChg>
        <pc:spChg chg="mod">
          <ac:chgData name="Robert Adams" userId="S::radams@collegeandcareeroptions.org::d9f152a6-6967-48ca-ba59-a90d4512a99e" providerId="AD" clId="Web-{A436116A-1CFF-C660-BA84-024FD31C23C0}" dt="2024-07-18T17:51:25.042" v="95" actId="1076"/>
          <ac:spMkLst>
            <pc:docMk/>
            <pc:sldMk cId="965261814" sldId="487"/>
            <ac:spMk id="8" creationId="{496B1D81-BD52-D126-2C16-51FDE6CB3213}"/>
          </ac:spMkLst>
        </pc:spChg>
        <pc:picChg chg="mod">
          <ac:chgData name="Robert Adams" userId="S::radams@collegeandcareeroptions.org::d9f152a6-6967-48ca-ba59-a90d4512a99e" providerId="AD" clId="Web-{A436116A-1CFF-C660-BA84-024FD31C23C0}" dt="2024-07-18T17:51:33.465" v="97" actId="1076"/>
          <ac:picMkLst>
            <pc:docMk/>
            <pc:sldMk cId="965261814" sldId="487"/>
            <ac:picMk id="3" creationId="{CC90DF14-220B-32E1-8EB0-D971D5FE4D0A}"/>
          </ac:picMkLst>
        </pc:picChg>
        <pc:picChg chg="mod">
          <ac:chgData name="Robert Adams" userId="S::radams@collegeandcareeroptions.org::d9f152a6-6967-48ca-ba59-a90d4512a99e" providerId="AD" clId="Web-{A436116A-1CFF-C660-BA84-024FD31C23C0}" dt="2024-07-18T17:56:58.350" v="130" actId="1076"/>
          <ac:picMkLst>
            <pc:docMk/>
            <pc:sldMk cId="965261814" sldId="487"/>
            <ac:picMk id="6" creationId="{4175E64A-1531-6F20-8702-048A64CA2C77}"/>
          </ac:picMkLst>
        </pc:picChg>
      </pc:sldChg>
      <pc:sldChg chg="modSp">
        <pc:chgData name="Robert Adams" userId="S::radams@collegeandcareeroptions.org::d9f152a6-6967-48ca-ba59-a90d4512a99e" providerId="AD" clId="Web-{A436116A-1CFF-C660-BA84-024FD31C23C0}" dt="2024-07-18T18:05:34.180" v="177" actId="20577"/>
        <pc:sldMkLst>
          <pc:docMk/>
          <pc:sldMk cId="4225985239" sldId="488"/>
        </pc:sldMkLst>
        <pc:spChg chg="mod">
          <ac:chgData name="Robert Adams" userId="S::radams@collegeandcareeroptions.org::d9f152a6-6967-48ca-ba59-a90d4512a99e" providerId="AD" clId="Web-{A436116A-1CFF-C660-BA84-024FD31C23C0}" dt="2024-07-18T18:05:34.180" v="177" actId="20577"/>
          <ac:spMkLst>
            <pc:docMk/>
            <pc:sldMk cId="4225985239" sldId="48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3038145" cy="465743"/>
          </a:xfrm>
          <a:prstGeom prst="rect">
            <a:avLst/>
          </a:prstGeom>
        </p:spPr>
        <p:txBody>
          <a:bodyPr vert="horz" lIns="92207" tIns="46102" rIns="92207" bIns="46102"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737" y="5"/>
            <a:ext cx="3038145" cy="465743"/>
          </a:xfrm>
          <a:prstGeom prst="rect">
            <a:avLst/>
          </a:prstGeom>
        </p:spPr>
        <p:txBody>
          <a:bodyPr vert="horz" lIns="92207" tIns="46102" rIns="92207" bIns="46102" rtlCol="0"/>
          <a:lstStyle>
            <a:lvl1pPr algn="r" fontAlgn="auto">
              <a:spcBef>
                <a:spcPts val="0"/>
              </a:spcBef>
              <a:spcAft>
                <a:spcPts val="0"/>
              </a:spcAft>
              <a:defRPr sz="1200">
                <a:latin typeface="+mn-lt"/>
              </a:defRPr>
            </a:lvl1pPr>
          </a:lstStyle>
          <a:p>
            <a:pPr>
              <a:defRPr/>
            </a:pPr>
            <a:endParaRPr lang="en-US"/>
          </a:p>
        </p:txBody>
      </p:sp>
      <p:sp>
        <p:nvSpPr>
          <p:cNvPr id="4" name="Footer Placeholder 3"/>
          <p:cNvSpPr>
            <a:spLocks noGrp="1"/>
          </p:cNvSpPr>
          <p:nvPr>
            <p:ph type="ftr" sz="quarter" idx="2"/>
          </p:nvPr>
        </p:nvSpPr>
        <p:spPr>
          <a:xfrm>
            <a:off x="4" y="8829125"/>
            <a:ext cx="3038145" cy="465743"/>
          </a:xfrm>
          <a:prstGeom prst="rect">
            <a:avLst/>
          </a:prstGeom>
        </p:spPr>
        <p:txBody>
          <a:bodyPr vert="horz" lIns="92207" tIns="46102" rIns="92207" bIns="46102"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737" y="8829125"/>
            <a:ext cx="3038145" cy="465743"/>
          </a:xfrm>
          <a:prstGeom prst="rect">
            <a:avLst/>
          </a:prstGeom>
        </p:spPr>
        <p:txBody>
          <a:bodyPr vert="horz" lIns="92207" tIns="46102" rIns="92207" bIns="46102" rtlCol="0" anchor="b"/>
          <a:lstStyle>
            <a:lvl1pPr algn="r" fontAlgn="auto">
              <a:spcBef>
                <a:spcPts val="0"/>
              </a:spcBef>
              <a:spcAft>
                <a:spcPts val="0"/>
              </a:spcAft>
              <a:defRPr sz="1200">
                <a:latin typeface="+mn-lt"/>
              </a:defRPr>
            </a:lvl1pPr>
          </a:lstStyle>
          <a:p>
            <a:pPr>
              <a:defRPr/>
            </a:pPr>
            <a:endParaRPr lang="en-US"/>
          </a:p>
        </p:txBody>
      </p:sp>
    </p:spTree>
    <p:extLst>
      <p:ext uri="{BB962C8B-B14F-4D97-AF65-F5344CB8AC3E}">
        <p14:creationId xmlns:p14="http://schemas.microsoft.com/office/powerpoint/2010/main" val="35395155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3038145" cy="465743"/>
          </a:xfrm>
          <a:prstGeom prst="rect">
            <a:avLst/>
          </a:prstGeom>
        </p:spPr>
        <p:txBody>
          <a:bodyPr vert="horz" lIns="92207" tIns="46102" rIns="92207" bIns="46102"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737" y="5"/>
            <a:ext cx="3038145" cy="465743"/>
          </a:xfrm>
          <a:prstGeom prst="rect">
            <a:avLst/>
          </a:prstGeom>
        </p:spPr>
        <p:txBody>
          <a:bodyPr vert="horz" lIns="92207" tIns="46102" rIns="92207" bIns="46102" rtlCol="0"/>
          <a:lstStyle>
            <a:lvl1pPr algn="r" fontAlgn="auto">
              <a:spcBef>
                <a:spcPts val="0"/>
              </a:spcBef>
              <a:spcAft>
                <a:spcPts val="0"/>
              </a:spcAft>
              <a:defRPr sz="1200">
                <a:latin typeface="+mn-lt"/>
              </a:defRPr>
            </a:lvl1pPr>
          </a:lstStyle>
          <a:p>
            <a:pPr>
              <a:defRPr/>
            </a:pPr>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207" tIns="46102" rIns="92207" bIns="46102" rtlCol="0" anchor="ctr"/>
          <a:lstStyle/>
          <a:p>
            <a:pPr lvl="0"/>
            <a:endParaRPr lang="en-US" noProof="0"/>
          </a:p>
        </p:txBody>
      </p:sp>
      <p:sp>
        <p:nvSpPr>
          <p:cNvPr id="5" name="Notes Placeholder 4"/>
          <p:cNvSpPr>
            <a:spLocks noGrp="1"/>
          </p:cNvSpPr>
          <p:nvPr>
            <p:ph type="body" sz="quarter" idx="3"/>
          </p:nvPr>
        </p:nvSpPr>
        <p:spPr>
          <a:xfrm>
            <a:off x="701347" y="4416103"/>
            <a:ext cx="5607712" cy="4183995"/>
          </a:xfrm>
          <a:prstGeom prst="rect">
            <a:avLst/>
          </a:prstGeom>
        </p:spPr>
        <p:txBody>
          <a:bodyPr vert="horz" lIns="92207" tIns="46102" rIns="92207" bIns="4610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125"/>
            <a:ext cx="3038145" cy="465743"/>
          </a:xfrm>
          <a:prstGeom prst="rect">
            <a:avLst/>
          </a:prstGeom>
        </p:spPr>
        <p:txBody>
          <a:bodyPr vert="horz" lIns="92207" tIns="46102" rIns="92207" bIns="46102"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737" y="8829125"/>
            <a:ext cx="3038145" cy="465743"/>
          </a:xfrm>
          <a:prstGeom prst="rect">
            <a:avLst/>
          </a:prstGeom>
        </p:spPr>
        <p:txBody>
          <a:bodyPr vert="horz" lIns="92207" tIns="46102" rIns="92207" bIns="46102" rtlCol="0" anchor="b"/>
          <a:lstStyle>
            <a:lvl1pPr algn="r" fontAlgn="auto">
              <a:spcBef>
                <a:spcPts val="0"/>
              </a:spcBef>
              <a:spcAft>
                <a:spcPts val="0"/>
              </a:spcAft>
              <a:defRPr sz="1200">
                <a:latin typeface="+mn-lt"/>
              </a:defRPr>
            </a:lvl1pPr>
          </a:lstStyle>
          <a:p>
            <a:pPr>
              <a:defRPr/>
            </a:pPr>
            <a:fld id="{E61EB89B-E6B1-4452-AAAD-DA92929551B5}" type="slidenum">
              <a:rPr lang="en-US"/>
              <a:pPr>
                <a:defRPr/>
              </a:pPr>
              <a:t>‹#›</a:t>
            </a:fld>
            <a:endParaRPr lang="en-US"/>
          </a:p>
        </p:txBody>
      </p:sp>
    </p:spTree>
    <p:extLst>
      <p:ext uri="{BB962C8B-B14F-4D97-AF65-F5344CB8AC3E}">
        <p14:creationId xmlns:p14="http://schemas.microsoft.com/office/powerpoint/2010/main" val="333842220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16350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477679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cs typeface="Calibri"/>
              </a:rPr>
              <a:t>Most important thing to remember is that you have to fill it out every year when you are in college, university, or tech school.</a:t>
            </a:r>
          </a:p>
        </p:txBody>
      </p:sp>
    </p:spTree>
    <p:extLst>
      <p:ext uri="{BB962C8B-B14F-4D97-AF65-F5344CB8AC3E}">
        <p14:creationId xmlns:p14="http://schemas.microsoft.com/office/powerpoint/2010/main" val="3253604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6420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r>
              <a:rPr lang="en-US">
                <a:cs typeface="Calibri"/>
              </a:rPr>
              <a:t>When you complete the FAFSA it first goes to the Federal Student Aid Commission and they determine eligibility for aid up to $7395</a:t>
            </a:r>
          </a:p>
          <a:p>
            <a:r>
              <a:rPr lang="en-US">
                <a:cs typeface="Calibri"/>
              </a:rPr>
              <a:t>Then it goes to the State Financial Aid Commission to determine state aid</a:t>
            </a:r>
          </a:p>
          <a:p>
            <a:r>
              <a:rPr lang="en-US" dirty="0">
                <a:cs typeface="Calibri"/>
              </a:rPr>
              <a:t>And last to the school financial aid department that you listed on your FAFSA and applied to.  If the school needs more information they will ask.</a:t>
            </a:r>
          </a:p>
        </p:txBody>
      </p:sp>
    </p:spTree>
    <p:extLst>
      <p:ext uri="{BB962C8B-B14F-4D97-AF65-F5344CB8AC3E}">
        <p14:creationId xmlns:p14="http://schemas.microsoft.com/office/powerpoint/2010/main" val="3018956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Cost of Attendance is not what students and families should expect to pay, think of it like a “</a:t>
            </a:r>
            <a:r>
              <a:rPr lang="en-US" b="0" i="1" dirty="0"/>
              <a:t>estimated </a:t>
            </a:r>
            <a:r>
              <a:rPr lang="en-US" b="0" dirty="0"/>
              <a:t>sticker price” for college or </a:t>
            </a:r>
            <a:r>
              <a:rPr lang="en-US" b="0" i="1" dirty="0"/>
              <a:t>an average </a:t>
            </a:r>
            <a:r>
              <a:rPr lang="en-US" b="0" dirty="0"/>
              <a:t>price to attend a particular college. The actual cost to attend college will depend on different circumstances like financial aid and living situations.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Cost of Attendance will differ from school to school because the cost to got to PCC is different then the cost to attend Lewis and Clark or PSU.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COA is used to determine a student’s financial need calculation.</a:t>
            </a:r>
          </a:p>
          <a:p>
            <a:pPr marL="0" indent="0">
              <a:buFont typeface="Wingdings" panose="05000000000000000000" pitchFamily="2" charset="2"/>
              <a:buNone/>
            </a:pPr>
            <a:endParaRPr lang="en-US" dirty="0"/>
          </a:p>
          <a:p>
            <a:pPr marL="0" indent="0">
              <a:buFont typeface="Wingdings" panose="05000000000000000000" pitchFamily="2" charset="2"/>
              <a:buNone/>
            </a:pPr>
            <a:r>
              <a:rPr lang="en-US" i="1" dirty="0"/>
              <a:t>A</a:t>
            </a:r>
            <a:r>
              <a:rPr lang="en-US" dirty="0"/>
              <a:t> Cost of Attendance</a:t>
            </a:r>
            <a:r>
              <a:rPr lang="en-US" baseline="0" dirty="0"/>
              <a:t> (COA)</a:t>
            </a:r>
            <a:r>
              <a:rPr lang="en-US" dirty="0"/>
              <a:t> document for the</a:t>
            </a:r>
            <a:r>
              <a:rPr lang="en-US" baseline="0" dirty="0"/>
              <a:t> </a:t>
            </a:r>
            <a:r>
              <a:rPr lang="en-US" dirty="0"/>
              <a:t>school</a:t>
            </a:r>
            <a:r>
              <a:rPr lang="en-US" baseline="0" dirty="0"/>
              <a:t> year is available on HECC website </a:t>
            </a:r>
            <a:r>
              <a:rPr lang="en-US" i="0" baseline="0" dirty="0"/>
              <a:t>which includes Oregon community colleges, Oregon public universities, and most Oregon-based private non-profit colleges. You can also find a COA list in the ECMC booklets or on institutions websites or via catalogs.</a:t>
            </a:r>
          </a:p>
          <a:p>
            <a:endParaRPr lang="en-US" dirty="0"/>
          </a:p>
        </p:txBody>
      </p:sp>
      <p:sp>
        <p:nvSpPr>
          <p:cNvPr id="4" name="Slide Number Placeholder 3"/>
          <p:cNvSpPr>
            <a:spLocks noGrp="1"/>
          </p:cNvSpPr>
          <p:nvPr>
            <p:ph type="sldNum" sz="quarter" idx="5"/>
          </p:nvPr>
        </p:nvSpPr>
        <p:spPr/>
        <p:txBody>
          <a:bodyPr/>
          <a:lstStyle/>
          <a:p>
            <a:fld id="{7D3AA7B4-90AA-494E-B684-F5CA56736B59}" type="slidenum">
              <a:rPr lang="en-US" smtClean="0"/>
              <a:t>15</a:t>
            </a:fld>
            <a:endParaRPr lang="en-US"/>
          </a:p>
        </p:txBody>
      </p:sp>
    </p:spTree>
    <p:extLst>
      <p:ext uri="{BB962C8B-B14F-4D97-AF65-F5344CB8AC3E}">
        <p14:creationId xmlns:p14="http://schemas.microsoft.com/office/powerpoint/2010/main" val="577549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Oregon State Snapshots for each college or university - https://www.oregon.gov/highered/strategy-research/pages/snapshots.aspx</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Can look this up on any university or college site</a:t>
            </a:r>
          </a:p>
        </p:txBody>
      </p:sp>
    </p:spTree>
    <p:extLst>
      <p:ext uri="{BB962C8B-B14F-4D97-AF65-F5344CB8AC3E}">
        <p14:creationId xmlns:p14="http://schemas.microsoft.com/office/powerpoint/2010/main" val="3632110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ea typeface="Calibri"/>
                <a:cs typeface="Calibri"/>
              </a:rPr>
              <a:t>Don’t give up on private schools</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ea typeface="Calibri"/>
                <a:cs typeface="Calibri"/>
              </a:rPr>
              <a:t>Don’t give up on private schools</a:t>
            </a:r>
            <a:endParaRPr lang="en-US" dirty="0"/>
          </a:p>
        </p:txBody>
      </p:sp>
      <p:sp>
        <p:nvSpPr>
          <p:cNvPr id="2" name="Slide Number Placeholder 1">
            <a:extLst>
              <a:ext uri="{FF2B5EF4-FFF2-40B4-BE49-F238E27FC236}">
                <a16:creationId xmlns:a16="http://schemas.microsoft.com/office/drawing/2014/main" id="{6FD9A77B-5509-1D65-837F-EF084F3EFEA5}"/>
              </a:ext>
            </a:extLst>
          </p:cNvPr>
          <p:cNvSpPr>
            <a:spLocks noGrp="1"/>
          </p:cNvSpPr>
          <p:nvPr>
            <p:ph type="sldNum" sz="quarter" idx="5"/>
          </p:nvPr>
        </p:nvSpPr>
        <p:spPr/>
        <p:txBody>
          <a:bodyPr/>
          <a:lstStyle/>
          <a:p>
            <a:pPr>
              <a:defRPr/>
            </a:pPr>
            <a:fld id="{E61EB89B-E6B1-4452-AAAD-DA92929551B5}"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a:t>Student Aid Index (SAI) replaces Expected Family Contribution (EFC).</a:t>
            </a:r>
            <a:endParaRPr lang="en-US"/>
          </a:p>
          <a:p>
            <a:r>
              <a:rPr lang="en-US"/>
              <a:t>The SAI is a number that determines each student’s eligibility for certain types of federal student aid. UTD will also use it to determine a student’s eligibility for state and institutional aid. The SAI is calculated by using more simplified need analysis formulas that use information provided on the FAFSA and, in most cases, federal tax information retrieved directly from the Internal Revenue Service (IRS).</a:t>
            </a:r>
          </a:p>
          <a:p>
            <a:r>
              <a:rPr lang="en-US" b="1"/>
              <a:t>It will be possible for an SAI to be a negative number, with a minimum SAI of -1,500 instead of 0.</a:t>
            </a:r>
            <a:endParaRPr lang="en-US"/>
          </a:p>
          <a:p>
            <a:endParaRPr lang="en-US" dirty="0">
              <a:ea typeface="Calibri"/>
              <a:cs typeface="Calibri"/>
            </a:endParaRPr>
          </a:p>
        </p:txBody>
      </p:sp>
    </p:spTree>
    <p:extLst>
      <p:ext uri="{BB962C8B-B14F-4D97-AF65-F5344CB8AC3E}">
        <p14:creationId xmlns:p14="http://schemas.microsoft.com/office/powerpoint/2010/main" val="2471308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988407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973805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Lets move on to how much you can actually qualify for.   Start with Federal Aid</a:t>
            </a:r>
          </a:p>
          <a:p>
            <a:endParaRPr lang="en-US" dirty="0">
              <a:ea typeface="Calibri"/>
              <a:cs typeface="Calibri"/>
            </a:endParaRPr>
          </a:p>
          <a:p>
            <a:r>
              <a:rPr lang="en-US">
                <a:ea typeface="Calibri"/>
                <a:cs typeface="Calibri"/>
              </a:rPr>
              <a:t>Two types of loans.</a:t>
            </a:r>
            <a:endParaRPr lang="en-US" dirty="0">
              <a:ea typeface="Calibri"/>
              <a:cs typeface="Calibri"/>
            </a:endParaRPr>
          </a:p>
        </p:txBody>
      </p:sp>
    </p:spTree>
    <p:extLst>
      <p:ext uri="{BB962C8B-B14F-4D97-AF65-F5344CB8AC3E}">
        <p14:creationId xmlns:p14="http://schemas.microsoft.com/office/powerpoint/2010/main" val="3500694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Is on line 11 of tax return (AGI) is less than the amount in middle column then max Pell.  If over middle but below right column then at least </a:t>
            </a:r>
            <a:r>
              <a:rPr lang="en-US" err="1">
                <a:ea typeface="Calibri"/>
                <a:cs typeface="Calibri"/>
              </a:rPr>
              <a:t>minimun</a:t>
            </a:r>
            <a:r>
              <a:rPr lang="en-US">
                <a:ea typeface="Calibri"/>
                <a:cs typeface="Calibri"/>
              </a:rPr>
              <a:t> </a:t>
            </a:r>
            <a:r>
              <a:rPr lang="en-US" err="1">
                <a:ea typeface="Calibri"/>
                <a:cs typeface="Calibri"/>
              </a:rPr>
              <a:t>pell</a:t>
            </a:r>
            <a:r>
              <a:rPr lang="en-US">
                <a:ea typeface="Calibri"/>
                <a:cs typeface="Calibri"/>
              </a:rPr>
              <a:t> 10% of max </a:t>
            </a:r>
            <a:r>
              <a:rPr lang="en-US" err="1">
                <a:ea typeface="Calibri"/>
                <a:cs typeface="Calibri"/>
              </a:rPr>
              <a:t>pell</a:t>
            </a:r>
            <a:r>
              <a:rPr lang="en-US">
                <a:ea typeface="Calibri"/>
                <a:cs typeface="Calibri"/>
              </a:rPr>
              <a:t>.</a:t>
            </a:r>
          </a:p>
        </p:txBody>
      </p:sp>
    </p:spTree>
    <p:extLst>
      <p:ext uri="{BB962C8B-B14F-4D97-AF65-F5344CB8AC3E}">
        <p14:creationId xmlns:p14="http://schemas.microsoft.com/office/powerpoint/2010/main" val="103426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Wouldn't it be great to know how much you </a:t>
            </a:r>
            <a:r>
              <a:rPr lang="en-US" dirty="0" err="1">
                <a:ea typeface="Calibri"/>
                <a:cs typeface="Calibri"/>
              </a:rPr>
              <a:t>mnight</a:t>
            </a:r>
            <a:r>
              <a:rPr lang="en-US" dirty="0">
                <a:ea typeface="Calibri"/>
                <a:cs typeface="Calibri"/>
              </a:rPr>
              <a:t> get?</a:t>
            </a:r>
          </a:p>
        </p:txBody>
      </p:sp>
    </p:spTree>
    <p:extLst>
      <p:ext uri="{BB962C8B-B14F-4D97-AF65-F5344CB8AC3E}">
        <p14:creationId xmlns:p14="http://schemas.microsoft.com/office/powerpoint/2010/main" val="610719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What percentage of those that qualify get funded. Maybe they never run out of money. Find out if they actually run out and when.</a:t>
            </a:r>
          </a:p>
        </p:txBody>
      </p:sp>
    </p:spTree>
    <p:extLst>
      <p:ext uri="{BB962C8B-B14F-4D97-AF65-F5344CB8AC3E}">
        <p14:creationId xmlns:p14="http://schemas.microsoft.com/office/powerpoint/2010/main" val="31233831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477599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dirty="0"/>
              <a:t>Notes- </a:t>
            </a:r>
          </a:p>
          <a:p>
            <a:pPr defTabSz="931774">
              <a:defRPr/>
            </a:pPr>
            <a:r>
              <a:rPr lang="en-US" dirty="0"/>
              <a:t>The OSAC portal is where students can apply for a variety of grants and scholarships administered by the State of Oregon. OSAC recommends students create a portal account as soon as possible so that they are ready for the scholarship/grant application process.</a:t>
            </a: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baseline="0" dirty="0"/>
              <a:t>Students are encouraged to check their email and portal account regularly during the spring to check for any award notifications. Can apply as soon as Freshman year but this isn’t the application for the grants.  Need to get back in and see what they can apply for.  Then they apply every year.</a:t>
            </a:r>
            <a:endParaRPr lang="en-US" sz="1200" dirty="0"/>
          </a:p>
          <a:p>
            <a:pPr defTabSz="931774">
              <a:defRPr/>
            </a:pPr>
            <a:endParaRPr lang="en-US" dirty="0"/>
          </a:p>
        </p:txBody>
      </p:sp>
      <p:sp>
        <p:nvSpPr>
          <p:cNvPr id="4" name="Slide Number Placeholder 3"/>
          <p:cNvSpPr>
            <a:spLocks noGrp="1"/>
          </p:cNvSpPr>
          <p:nvPr>
            <p:ph type="sldNum" sz="quarter" idx="5"/>
          </p:nvPr>
        </p:nvSpPr>
        <p:spPr/>
        <p:txBody>
          <a:bodyPr/>
          <a:lstStyle/>
          <a:p>
            <a:fld id="{CF5A3D93-748B-4AC8-B1BE-8E93ACB29EA3}" type="slidenum">
              <a:rPr lang="en-US" smtClean="0"/>
              <a:t>31</a:t>
            </a:fld>
            <a:endParaRPr lang="en-US"/>
          </a:p>
        </p:txBody>
      </p:sp>
    </p:spTree>
    <p:extLst>
      <p:ext uri="{BB962C8B-B14F-4D97-AF65-F5344CB8AC3E}">
        <p14:creationId xmlns:p14="http://schemas.microsoft.com/office/powerpoint/2010/main" val="2442433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Notes- </a:t>
            </a:r>
          </a:p>
          <a:p>
            <a:r>
              <a:rPr lang="en-US" dirty="0"/>
              <a:t>Creating an OSAC portal account is easy, but a few things can be tricky. </a:t>
            </a:r>
          </a:p>
          <a:p>
            <a:pPr marL="232943" indent="-232943">
              <a:buAutoNum type="arabicPeriod"/>
            </a:pPr>
            <a:r>
              <a:rPr lang="en-US" dirty="0"/>
              <a:t>Make sure to use your legal name and the name that matches your FAFSA or ORSAA application</a:t>
            </a:r>
          </a:p>
          <a:p>
            <a:pPr marL="232943" indent="-232943">
              <a:buAutoNum type="arabicPeriod"/>
            </a:pPr>
            <a:r>
              <a:rPr lang="en-US" dirty="0"/>
              <a:t>Remember your password is 12 characters and has specific requirements</a:t>
            </a:r>
          </a:p>
          <a:p>
            <a:pPr marL="232943" indent="-232943">
              <a:buAutoNum type="arabicPeriod"/>
            </a:pPr>
            <a:r>
              <a:rPr lang="en-US" dirty="0"/>
              <a:t>Students should sign up with </a:t>
            </a:r>
            <a:r>
              <a:rPr lang="en-US" b="1" dirty="0"/>
              <a:t>a personal email account, </a:t>
            </a:r>
            <a:r>
              <a:rPr lang="en-US" dirty="0"/>
              <a:t>not a high school or college-operated email account, so that they will have access to their portal account indefinitely. Students are encouraged to check their email and portal account regularly during the spring to check for any award notifications.</a:t>
            </a:r>
          </a:p>
          <a:p>
            <a:endParaRPr lang="en-US" dirty="0"/>
          </a:p>
          <a:p>
            <a:r>
              <a:rPr lang="en-US" dirty="0"/>
              <a:t>Remember to stay organized, it is hard to reset a username and password so make sure to keep track of your username and password</a:t>
            </a:r>
          </a:p>
          <a:p>
            <a:pPr marL="232943" indent="-232943">
              <a:buAutoNum type="arabicPeriod"/>
            </a:pPr>
            <a:endParaRPr lang="en-US" dirty="0"/>
          </a:p>
        </p:txBody>
      </p:sp>
      <p:sp>
        <p:nvSpPr>
          <p:cNvPr id="4" name="Slide Number Placeholder 3"/>
          <p:cNvSpPr>
            <a:spLocks noGrp="1"/>
          </p:cNvSpPr>
          <p:nvPr>
            <p:ph type="sldNum" sz="quarter" idx="5"/>
          </p:nvPr>
        </p:nvSpPr>
        <p:spPr/>
        <p:txBody>
          <a:bodyPr/>
          <a:lstStyle/>
          <a:p>
            <a:fld id="{CF5A3D93-748B-4AC8-B1BE-8E93ACB29EA3}" type="slidenum">
              <a:rPr lang="en-US" smtClean="0"/>
              <a:t>28</a:t>
            </a:fld>
            <a:endParaRPr lang="en-US"/>
          </a:p>
        </p:txBody>
      </p:sp>
    </p:spTree>
    <p:extLst>
      <p:ext uri="{BB962C8B-B14F-4D97-AF65-F5344CB8AC3E}">
        <p14:creationId xmlns:p14="http://schemas.microsoft.com/office/powerpoint/2010/main" val="4407622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6991805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415870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cs typeface="Calibri"/>
              </a:rPr>
              <a:t>My main goal is the take the mystery out of financial aid and hopefully help you understand how it works.  Your goal is to ask questions.</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2518323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0127362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964238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CAC63-0F32-85AA-AFAC-CCA7F9F7F26B}"/>
            </a:ext>
          </a:extLst>
        </p:cNvPr>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EAF7CB73-7595-A15A-4A8A-B227B4969025}"/>
              </a:ext>
            </a:extLst>
          </p:cNvPr>
          <p:cNvSpPr>
            <a:spLocks noGrp="1" noRot="1" noChangeAspect="1"/>
          </p:cNvSpPr>
          <p:nvPr>
            <p:ph type="sldImg"/>
          </p:nvPr>
        </p:nvSpPr>
        <p:spPr bwMode="auto">
          <a:noFill/>
          <a:ln>
            <a:solidFill>
              <a:srgbClr val="000000"/>
            </a:solidFill>
            <a:miter lim="800000"/>
            <a:headEnd/>
            <a:tailEnd/>
          </a:ln>
        </p:spPr>
      </p:sp>
      <p:sp>
        <p:nvSpPr>
          <p:cNvPr id="40962" name="Notes Placeholder 2">
            <a:extLst>
              <a:ext uri="{FF2B5EF4-FFF2-40B4-BE49-F238E27FC236}">
                <a16:creationId xmlns:a16="http://schemas.microsoft.com/office/drawing/2014/main" id="{304CA659-6A9C-25FA-BE8C-3787DC856DC8}"/>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611529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046358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cs typeface="Calibri"/>
              </a:rPr>
              <a:t>Going to walk you through the process of financial aid before we get into the details.</a:t>
            </a:r>
            <a:endParaRPr lang="en-US"/>
          </a:p>
        </p:txBody>
      </p:sp>
    </p:spTree>
    <p:extLst>
      <p:ext uri="{BB962C8B-B14F-4D97-AF65-F5344CB8AC3E}">
        <p14:creationId xmlns:p14="http://schemas.microsoft.com/office/powerpoint/2010/main" val="15640944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cs typeface="Calibri"/>
              </a:rPr>
              <a:t>I am not sure that loans should be called financial aid but the federal government calls it that and I don't want you to stumble into taking out a loan.</a:t>
            </a:r>
            <a:endParaRPr lang="en-US" dirty="0"/>
          </a:p>
        </p:txBody>
      </p:sp>
    </p:spTree>
    <p:extLst>
      <p:ext uri="{BB962C8B-B14F-4D97-AF65-F5344CB8AC3E}">
        <p14:creationId xmlns:p14="http://schemas.microsoft.com/office/powerpoint/2010/main" val="3377083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r>
              <a:rPr lang="en-US">
                <a:cs typeface="Calibri"/>
              </a:rPr>
              <a:t>State Colleges and Universities have money that they can give for financial support</a:t>
            </a:r>
          </a:p>
          <a:p>
            <a:r>
              <a:rPr lang="en-US" dirty="0">
                <a:cs typeface="Calibri"/>
              </a:rPr>
              <a:t>Private colleges have endowments that they can also give in the form of scholarships and so forth.</a:t>
            </a:r>
          </a:p>
        </p:txBody>
      </p:sp>
    </p:spTree>
    <p:extLst>
      <p:ext uri="{BB962C8B-B14F-4D97-AF65-F5344CB8AC3E}">
        <p14:creationId xmlns:p14="http://schemas.microsoft.com/office/powerpoint/2010/main" val="1822431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cs typeface="Calibri"/>
              </a:rPr>
              <a:t>Everything we have talked about starts with filling out a FAFSA.  Even if you think that you don't qualify you might qualify for a state or private college scholarship and you can't get that offer unless you fill out the FAFSA</a:t>
            </a:r>
          </a:p>
          <a:p>
            <a:endParaRPr lang="en-US" dirty="0">
              <a:cs typeface="Calibri"/>
            </a:endParaRPr>
          </a:p>
          <a:p>
            <a:r>
              <a:rPr lang="en-US" dirty="0">
                <a:cs typeface="Calibri"/>
              </a:rPr>
              <a:t>When you get your calculated SAI most people think it is too high.  How much do they think we can pay?  Did I make a mistake on filling it out?  You might have made a mistake but most likely you didn't and that is the number..  I will explain how that works as we go along.</a:t>
            </a:r>
          </a:p>
        </p:txBody>
      </p:sp>
    </p:spTree>
    <p:extLst>
      <p:ext uri="{BB962C8B-B14F-4D97-AF65-F5344CB8AC3E}">
        <p14:creationId xmlns:p14="http://schemas.microsoft.com/office/powerpoint/2010/main" val="3673496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671345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cs typeface="Calibri"/>
              </a:rPr>
              <a:t>I have heard lots of reasons why people don't want to fill out the FAFSA:  Too much time, hate the government etc... but here are some reasons I think you should fill it out.</a:t>
            </a:r>
          </a:p>
          <a:p>
            <a:pPr>
              <a:spcBef>
                <a:spcPct val="0"/>
              </a:spcBef>
            </a:pPr>
            <a:endParaRPr lang="en-US" dirty="0">
              <a:cs typeface="Calibri"/>
            </a:endParaRPr>
          </a:p>
          <a:p>
            <a:pPr>
              <a:spcBef>
                <a:spcPct val="0"/>
              </a:spcBef>
            </a:pPr>
            <a:r>
              <a:rPr lang="en-US" dirty="0">
                <a:cs typeface="Calibri"/>
              </a:rPr>
              <a:t>Parents you will like this... Student loans in student name with no parent co-signer at a very low rate.</a:t>
            </a:r>
          </a:p>
        </p:txBody>
      </p:sp>
    </p:spTree>
    <p:extLst>
      <p:ext uri="{BB962C8B-B14F-4D97-AF65-F5344CB8AC3E}">
        <p14:creationId xmlns:p14="http://schemas.microsoft.com/office/powerpoint/2010/main" val="69354606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812805" y="6272785"/>
            <a:ext cx="4745736" cy="365125"/>
          </a:xfrm>
        </p:spPr>
        <p:txBody>
          <a:bodyPr/>
          <a:lstStyle/>
          <a:p>
            <a:pPr>
              <a:defRPr/>
            </a:pPr>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pPr>
              <a:defRPr/>
            </a:pPr>
            <a:fld id="{C0D5FD52-21F7-437B-A37D-8D7B18EC361A}" type="slidenum">
              <a:rPr lang="en-US" smtClean="0"/>
              <a:pPr>
                <a:defRPr/>
              </a:pPr>
              <a:t>‹#›</a:t>
            </a:fld>
            <a:endParaRPr lang="en-US"/>
          </a:p>
        </p:txBody>
      </p:sp>
    </p:spTree>
    <p:extLst>
      <p:ext uri="{BB962C8B-B14F-4D97-AF65-F5344CB8AC3E}">
        <p14:creationId xmlns:p14="http://schemas.microsoft.com/office/powerpoint/2010/main" val="377460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1BBAD47-15D3-45A4-B338-19AC776DF58B}" type="slidenum">
              <a:rPr lang="en-US" smtClean="0"/>
              <a:pPr>
                <a:defRPr/>
              </a:pPr>
              <a:t>‹#›</a:t>
            </a:fld>
            <a:endParaRPr lang="en-US"/>
          </a:p>
        </p:txBody>
      </p:sp>
    </p:spTree>
    <p:extLst>
      <p:ext uri="{BB962C8B-B14F-4D97-AF65-F5344CB8AC3E}">
        <p14:creationId xmlns:p14="http://schemas.microsoft.com/office/powerpoint/2010/main" val="147488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AD80FC8-1009-4955-AACD-6BCE1576BE91}" type="slidenum">
              <a:rPr lang="en-US" smtClean="0"/>
              <a:pPr>
                <a:defRPr/>
              </a:pPr>
              <a:t>‹#›</a:t>
            </a:fld>
            <a:endParaRPr lang="en-US"/>
          </a:p>
        </p:txBody>
      </p:sp>
    </p:spTree>
    <p:extLst>
      <p:ext uri="{BB962C8B-B14F-4D97-AF65-F5344CB8AC3E}">
        <p14:creationId xmlns:p14="http://schemas.microsoft.com/office/powerpoint/2010/main" val="696041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noFill/>
        </p:spPr>
        <p:txBody>
          <a:bodyPr/>
          <a:lstStyle/>
          <a:p>
            <a:pPr>
              <a:defRPr/>
            </a:pPr>
            <a:fld id="{87AA953F-E9B0-4C76-90AA-BD88C62EF4CC}" type="slidenum">
              <a:rPr lang="en-US" smtClean="0"/>
              <a:pPr>
                <a:defRPr/>
              </a:pPr>
              <a:t>‹#›</a:t>
            </a:fld>
            <a:endParaRPr lang="en-US"/>
          </a:p>
        </p:txBody>
      </p:sp>
    </p:spTree>
    <p:extLst>
      <p:ext uri="{BB962C8B-B14F-4D97-AF65-F5344CB8AC3E}">
        <p14:creationId xmlns:p14="http://schemas.microsoft.com/office/powerpoint/2010/main" val="3720129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a:defRPr/>
            </a:pPr>
            <a:fld id="{8BF85872-A645-4429-978E-7CD6F257541B}" type="slidenum">
              <a:rPr lang="en-US" smtClean="0"/>
              <a:pPr>
                <a:defRPr/>
              </a:pPr>
              <a:t>‹#›</a:t>
            </a:fld>
            <a:endParaRPr lang="en-US"/>
          </a:p>
        </p:txBody>
      </p:sp>
    </p:spTree>
    <p:extLst>
      <p:ext uri="{BB962C8B-B14F-4D97-AF65-F5344CB8AC3E}">
        <p14:creationId xmlns:p14="http://schemas.microsoft.com/office/powerpoint/2010/main" val="959926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D7B3337-0D82-4CC6-B133-0E4D0C2D4B9F}" type="slidenum">
              <a:rPr lang="en-US" smtClean="0"/>
              <a:pPr>
                <a:defRPr/>
              </a:pPr>
              <a:t>‹#›</a:t>
            </a:fld>
            <a:endParaRPr lang="en-US"/>
          </a:p>
        </p:txBody>
      </p:sp>
    </p:spTree>
    <p:extLst>
      <p:ext uri="{BB962C8B-B14F-4D97-AF65-F5344CB8AC3E}">
        <p14:creationId xmlns:p14="http://schemas.microsoft.com/office/powerpoint/2010/main" val="4219816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94F4D2F-8282-4127-90FB-D429399F4156}" type="slidenum">
              <a:rPr lang="en-US" smtClean="0"/>
              <a:pPr>
                <a:defRPr/>
              </a:pPr>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29673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n-US"/>
          </a:p>
        </p:txBody>
      </p:sp>
      <p:sp>
        <p:nvSpPr>
          <p:cNvPr id="5" name="Slide Number Placeholder 4"/>
          <p:cNvSpPr>
            <a:spLocks noGrp="1"/>
          </p:cNvSpPr>
          <p:nvPr>
            <p:ph type="sldNum" sz="quarter" idx="12"/>
          </p:nvPr>
        </p:nvSpPr>
        <p:spPr/>
        <p:txBody>
          <a:bodyPr/>
          <a:lstStyle/>
          <a:p>
            <a:pPr>
              <a:defRPr/>
            </a:pPr>
            <a:fld id="{DA89F5E2-1766-4F39-934B-18356E402F3E}" type="slidenum">
              <a:rPr lang="en-US" smtClean="0"/>
              <a:pPr>
                <a:defRPr/>
              </a:pPr>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0372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1302FDD-640F-418E-A708-4BDBBC61460E}" type="slidenum">
              <a:rPr lang="en-US" smtClean="0"/>
              <a:pPr>
                <a:defRPr/>
              </a:pPr>
              <a:t>‹#›</a:t>
            </a:fld>
            <a:endParaRPr lang="en-US"/>
          </a:p>
        </p:txBody>
      </p:sp>
    </p:spTree>
    <p:extLst>
      <p:ext uri="{BB962C8B-B14F-4D97-AF65-F5344CB8AC3E}">
        <p14:creationId xmlns:p14="http://schemas.microsoft.com/office/powerpoint/2010/main" val="3928276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p:txBody>
          <a:bodyPr/>
          <a:lstStyle/>
          <a:p>
            <a:pPr>
              <a:defRPr/>
            </a:pPr>
            <a:endParaRPr lang="en-US"/>
          </a:p>
        </p:txBody>
      </p:sp>
      <p:sp>
        <p:nvSpPr>
          <p:cNvPr id="11" name="Slide Number Placeholder 10"/>
          <p:cNvSpPr>
            <a:spLocks noGrp="1"/>
          </p:cNvSpPr>
          <p:nvPr>
            <p:ph type="sldNum" sz="quarter" idx="12"/>
          </p:nvPr>
        </p:nvSpPr>
        <p:spPr/>
        <p:txBody>
          <a:bodyPr/>
          <a:lstStyle/>
          <a:p>
            <a:pPr>
              <a:defRPr/>
            </a:pPr>
            <a:fld id="{39506973-A1EE-487E-ABF4-4968381700E7}" type="slidenum">
              <a:rPr lang="en-US" smtClean="0"/>
              <a:pPr>
                <a:defRPr/>
              </a:pPr>
              <a:t>‹#›</a:t>
            </a:fld>
            <a:endParaRPr lang="en-US"/>
          </a:p>
        </p:txBody>
      </p:sp>
    </p:spTree>
    <p:extLst>
      <p:ext uri="{BB962C8B-B14F-4D97-AF65-F5344CB8AC3E}">
        <p14:creationId xmlns:p14="http://schemas.microsoft.com/office/powerpoint/2010/main" val="1435930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fld id="{EE600CB7-7595-4FD4-B411-FFCEF3FF3A43}" type="slidenum">
              <a:rPr lang="en-US" smtClean="0"/>
              <a:pPr>
                <a:defRPr/>
              </a:pPr>
              <a:t>‹#›</a:t>
            </a:fld>
            <a:endParaRPr lang="en-US"/>
          </a:p>
        </p:txBody>
      </p:sp>
    </p:spTree>
    <p:extLst>
      <p:ext uri="{BB962C8B-B14F-4D97-AF65-F5344CB8AC3E}">
        <p14:creationId xmlns:p14="http://schemas.microsoft.com/office/powerpoint/2010/main" val="42431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pPr>
              <a:defRPr/>
            </a:pPr>
            <a:fld id="{C0A3D3CE-AABD-451F-9F12-6423DFA8CBFE}" type="slidenum">
              <a:rPr lang="en-US" smtClean="0"/>
              <a:pPr>
                <a:defRPr/>
              </a:pPr>
              <a:t>‹#›</a:t>
            </a:fld>
            <a:endParaRPr lang="en-US"/>
          </a:p>
        </p:txBody>
      </p:sp>
    </p:spTree>
    <p:extLst>
      <p:ext uri="{BB962C8B-B14F-4D97-AF65-F5344CB8AC3E}">
        <p14:creationId xmlns:p14="http://schemas.microsoft.com/office/powerpoint/2010/main" val="186120608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sldNum="0" hdr="0" ft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osacapps.hecc.oregon.gov/oregon-promise-cohort-tool.a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hyperlink" Target="http://www.collegeandcareeroption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hyperlink" Target="https://studentaid.gov/aid-estimator/"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6.pn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hyperlink" Target="https://oregonstudentaid.gov/fafsa-orsaa/" TargetMode="Externa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osacapps.hecc.oregon.gov/oregon-promise-cohort-tool.aspx" TargetMode="External"/><Relationship Id="rId7" Type="http://schemas.openxmlformats.org/officeDocument/2006/relationships/hyperlink" Target="https://oregonstudentaid.gov/fafsa-orsaa/"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app.oregonstudentaid.gov/" TargetMode="External"/><Relationship Id="rId5" Type="http://schemas.openxmlformats.org/officeDocument/2006/relationships/image" Target="../media/image38.png"/><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41.png"/><Relationship Id="rId4" Type="http://schemas.openxmlformats.org/officeDocument/2006/relationships/hyperlink" Target="https://app.oregonstudentaid.gov/"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7.jpeg"/></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53.jpeg"/><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57.jpeg"/><Relationship Id="rId4" Type="http://schemas.openxmlformats.org/officeDocument/2006/relationships/image" Target="../media/image6.jpeg"/></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7.jpeg"/></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8.png"/><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9.jpeg"/></Relationships>
</file>

<file path=ppt/slides/_rels/slide4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jpeg"/><Relationship Id="rId4" Type="http://schemas.openxmlformats.org/officeDocument/2006/relationships/image" Target="../media/image68.svg"/></Relationships>
</file>

<file path=ppt/slides/_rels/slide5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69.jpeg"/><Relationship Id="rId4" Type="http://schemas.openxmlformats.org/officeDocument/2006/relationships/image" Target="../media/image72.svg"/></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collegeandcareeroptions.org/" TargetMode="External"/><Relationship Id="rId2" Type="http://schemas.openxmlformats.org/officeDocument/2006/relationships/hyperlink" Target="http://www.collegescorecard.ed.gov/" TargetMode="Externa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75.png"/></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8.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7.jpeg"/><Relationship Id="rId2" Type="http://schemas.openxmlformats.org/officeDocument/2006/relationships/hyperlink" Target="mailto:bwilliams@collegeandcareeroptions.org" TargetMode="External"/><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6.jpeg"/><Relationship Id="rId4" Type="http://schemas.openxmlformats.org/officeDocument/2006/relationships/image" Target="../media/image7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8947D-69B6-8A51-1131-B2341FF394D4}"/>
              </a:ext>
            </a:extLst>
          </p:cNvPr>
          <p:cNvSpPr>
            <a:spLocks noGrp="1"/>
          </p:cNvSpPr>
          <p:nvPr>
            <p:ph type="title"/>
          </p:nvPr>
        </p:nvSpPr>
        <p:spPr>
          <a:xfrm>
            <a:off x="435280" y="348933"/>
            <a:ext cx="8273440" cy="1056111"/>
          </a:xfrm>
        </p:spPr>
        <p:txBody>
          <a:bodyPr/>
          <a:lstStyle/>
          <a:p>
            <a:r>
              <a:rPr lang="en-US" sz="3200" dirty="0"/>
              <a:t>Students – Enter a chance to win a visa gift card</a:t>
            </a:r>
          </a:p>
        </p:txBody>
      </p:sp>
      <p:pic>
        <p:nvPicPr>
          <p:cNvPr id="4" name="Content Placeholder 3" descr="A blue and yellow rectangle with a white rectangle with a blue and yellow border&#10;&#10;Description automatically generated">
            <a:extLst>
              <a:ext uri="{FF2B5EF4-FFF2-40B4-BE49-F238E27FC236}">
                <a16:creationId xmlns:a16="http://schemas.microsoft.com/office/drawing/2014/main" id="{DC784BD4-E324-AD85-A4C3-836A01AC30DA}"/>
              </a:ext>
            </a:extLst>
          </p:cNvPr>
          <p:cNvPicPr>
            <a:picLocks noGrp="1" noChangeAspect="1"/>
          </p:cNvPicPr>
          <p:nvPr>
            <p:ph idx="1"/>
          </p:nvPr>
        </p:nvPicPr>
        <p:blipFill>
          <a:blip r:embed="rId2"/>
          <a:stretch>
            <a:fillRect/>
          </a:stretch>
        </p:blipFill>
        <p:spPr>
          <a:xfrm>
            <a:off x="3308958" y="1263861"/>
            <a:ext cx="2004165" cy="912052"/>
          </a:xfrm>
        </p:spPr>
      </p:pic>
      <p:sp>
        <p:nvSpPr>
          <p:cNvPr id="5" name="TextBox 4">
            <a:extLst>
              <a:ext uri="{FF2B5EF4-FFF2-40B4-BE49-F238E27FC236}">
                <a16:creationId xmlns:a16="http://schemas.microsoft.com/office/drawing/2014/main" id="{DA2765D8-D8B4-1A50-9D70-6B73D3BA715D}"/>
              </a:ext>
            </a:extLst>
          </p:cNvPr>
          <p:cNvSpPr txBox="1"/>
          <p:nvPr/>
        </p:nvSpPr>
        <p:spPr>
          <a:xfrm>
            <a:off x="938780" y="2564130"/>
            <a:ext cx="7496229"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latin typeface="Arial"/>
                <a:cs typeface="Arial"/>
              </a:rPr>
              <a:t>High School students are eligible to be in a drawing for a $50 Visa gift card by doing the following:</a:t>
            </a:r>
          </a:p>
          <a:p>
            <a:pPr marL="742950" lvl="1" indent="-285750">
              <a:buFont typeface="Courier New"/>
              <a:buChar char="o"/>
            </a:pPr>
            <a:r>
              <a:rPr lang="en-US" dirty="0">
                <a:latin typeface="Arial"/>
                <a:cs typeface="Arial"/>
              </a:rPr>
              <a:t>Attend the workshop</a:t>
            </a:r>
          </a:p>
          <a:p>
            <a:pPr marL="742950" lvl="1" indent="-285750">
              <a:buFont typeface="Courier New"/>
              <a:buChar char="o"/>
            </a:pPr>
            <a:r>
              <a:rPr lang="en-US" dirty="0">
                <a:latin typeface="Arial"/>
                <a:cs typeface="Arial"/>
              </a:rPr>
              <a:t>Completely fill out the sign-in sheet</a:t>
            </a:r>
          </a:p>
          <a:p>
            <a:pPr marL="742950" lvl="1" indent="-285750">
              <a:buFont typeface="Courier New"/>
              <a:buChar char="o"/>
            </a:pPr>
            <a:r>
              <a:rPr lang="en-US" dirty="0">
                <a:latin typeface="Arial"/>
                <a:cs typeface="Arial"/>
              </a:rPr>
              <a:t>Stay until the end of the workshop</a:t>
            </a:r>
          </a:p>
          <a:p>
            <a:pPr indent="-457200">
              <a:buFont typeface="Arial"/>
              <a:buChar char="•"/>
            </a:pPr>
            <a:endParaRPr lang="en-US" dirty="0">
              <a:cs typeface="Arial" charset="0"/>
            </a:endParaRPr>
          </a:p>
          <a:p>
            <a:pPr indent="-457200">
              <a:buFont typeface="Arial"/>
              <a:buChar char="•"/>
            </a:pPr>
            <a:endParaRPr lang="en-US" dirty="0">
              <a:cs typeface="Arial" charset="0"/>
            </a:endParaRPr>
          </a:p>
          <a:p>
            <a:pPr indent="-457200">
              <a:buFont typeface="Arial"/>
              <a:buChar char="•"/>
            </a:pPr>
            <a:r>
              <a:rPr lang="en-US" dirty="0">
                <a:latin typeface="Arial"/>
                <a:cs typeface="Arial"/>
              </a:rPr>
              <a:t>Gift card will be selected through random drawing of eligible students</a:t>
            </a:r>
            <a:endParaRPr lang="en-US" dirty="0">
              <a:cs typeface="Arial" charset="0"/>
            </a:endParaRPr>
          </a:p>
        </p:txBody>
      </p:sp>
      <p:pic>
        <p:nvPicPr>
          <p:cNvPr id="7" name="Picture 6" descr="A picture containing text, font, logo, graphics&#10;&#10;Description automatically generated">
            <a:extLst>
              <a:ext uri="{FF2B5EF4-FFF2-40B4-BE49-F238E27FC236}">
                <a16:creationId xmlns:a16="http://schemas.microsoft.com/office/drawing/2014/main" id="{3C938311-FBC7-506E-AF3C-81647EB39A3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083" y="5533373"/>
            <a:ext cx="3200400" cy="885190"/>
          </a:xfrm>
          <a:prstGeom prst="rect">
            <a:avLst/>
          </a:prstGeom>
          <a:noFill/>
          <a:ln>
            <a:noFill/>
          </a:ln>
        </p:spPr>
      </p:pic>
      <p:pic>
        <p:nvPicPr>
          <p:cNvPr id="9" name="Picture 8" descr="C:\Users\bwilliams\AppData\Local\Microsoft\Windows\INetCache\Content.MSO\EF06A088.tmp">
            <a:extLst>
              <a:ext uri="{FF2B5EF4-FFF2-40B4-BE49-F238E27FC236}">
                <a16:creationId xmlns:a16="http://schemas.microsoft.com/office/drawing/2014/main" id="{5152C266-16F4-CEBD-E674-2BDC2E31F60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294823" y="5627261"/>
            <a:ext cx="1650953" cy="705901"/>
          </a:xfrm>
          <a:prstGeom prst="rect">
            <a:avLst/>
          </a:prstGeom>
          <a:noFill/>
          <a:ln>
            <a:noFill/>
          </a:ln>
        </p:spPr>
      </p:pic>
    </p:spTree>
    <p:extLst>
      <p:ext uri="{BB962C8B-B14F-4D97-AF65-F5344CB8AC3E}">
        <p14:creationId xmlns:p14="http://schemas.microsoft.com/office/powerpoint/2010/main" val="285281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51328" y="146811"/>
            <a:ext cx="7772400" cy="838507"/>
          </a:xfrm>
        </p:spPr>
        <p:txBody>
          <a:bodyPr>
            <a:normAutofit/>
          </a:bodyPr>
          <a:lstStyle/>
          <a:p>
            <a:pPr algn="ctr" eaLnBrk="1" hangingPunct="1"/>
            <a:r>
              <a:rPr lang="en-US"/>
              <a:t>Compelling reasons to File A FAFSA</a:t>
            </a:r>
          </a:p>
        </p:txBody>
      </p:sp>
      <p:sp>
        <p:nvSpPr>
          <p:cNvPr id="39938" name="Content Placeholder 2"/>
          <p:cNvSpPr>
            <a:spLocks noGrp="1"/>
          </p:cNvSpPr>
          <p:nvPr>
            <p:ph idx="1"/>
          </p:nvPr>
        </p:nvSpPr>
        <p:spPr>
          <a:xfrm>
            <a:off x="304800" y="990599"/>
            <a:ext cx="8465457" cy="4572001"/>
          </a:xfrm>
        </p:spPr>
        <p:txBody>
          <a:bodyPr vert="horz" lIns="91440" tIns="45720" rIns="91440" bIns="45720" rtlCol="0" anchor="t">
            <a:normAutofit/>
          </a:bodyPr>
          <a:lstStyle/>
          <a:p>
            <a:pPr marL="0" indent="0" eaLnBrk="1" hangingPunct="1">
              <a:buNone/>
            </a:pPr>
            <a:r>
              <a:rPr lang="en-US" dirty="0">
                <a:latin typeface="Arial"/>
                <a:cs typeface="Arial"/>
              </a:rPr>
              <a:t>Even if you don’t think you will qualify for need based aid, consider the following:</a:t>
            </a:r>
          </a:p>
          <a:p>
            <a:r>
              <a:rPr lang="en-US" dirty="0">
                <a:latin typeface="Arial"/>
                <a:cs typeface="Arial"/>
              </a:rPr>
              <a:t>Regardless of income level, A FAFSA must be filed to receive Oregon grants and scholarships.</a:t>
            </a:r>
          </a:p>
          <a:p>
            <a:pPr>
              <a:buClr>
                <a:srgbClr val="9A732E"/>
              </a:buClr>
            </a:pPr>
            <a:r>
              <a:rPr lang="en-US" dirty="0">
                <a:latin typeface="Arial"/>
                <a:cs typeface="Arial"/>
              </a:rPr>
              <a:t>High School seniors need to fill out to qualify for the Oregon Promise Community College Grant. </a:t>
            </a:r>
            <a:endParaRPr lang="en-US" dirty="0">
              <a:latin typeface="Rockwell" panose="02060603020205020403"/>
              <a:cs typeface="Arial"/>
            </a:endParaRPr>
          </a:p>
          <a:p>
            <a:pPr>
              <a:buClr>
                <a:srgbClr val="9A732E"/>
              </a:buClr>
            </a:pPr>
            <a:r>
              <a:rPr lang="en-US" dirty="0">
                <a:latin typeface="Arial"/>
                <a:cs typeface="Arial"/>
              </a:rPr>
              <a:t>Allows for access to government student loans</a:t>
            </a:r>
            <a:endParaRPr lang="en-US"/>
          </a:p>
          <a:p>
            <a:r>
              <a:rPr lang="en-US" dirty="0">
                <a:latin typeface="Arial"/>
                <a:cs typeface="Arial"/>
              </a:rPr>
              <a:t>Allows for the opportunity to secure need-based aid if life circumstances and/or financial circumstances change (special circumstances)</a:t>
            </a:r>
          </a:p>
          <a:p>
            <a:r>
              <a:rPr lang="en-US" dirty="0">
                <a:latin typeface="Arial"/>
                <a:cs typeface="Arial"/>
              </a:rPr>
              <a:t>Some schools will not consider you for merit scholarships until you have submitted a FAFSA</a:t>
            </a:r>
            <a:endParaRPr lang="en-US" dirty="0">
              <a:latin typeface="Arial" panose="020B0604020202020204" pitchFamily="34" charset="0"/>
              <a:cs typeface="Arial" panose="020B0604020202020204" pitchFamily="34" charset="0"/>
            </a:endParaRPr>
          </a:p>
        </p:txBody>
      </p:sp>
      <p:pic>
        <p:nvPicPr>
          <p:cNvPr id="1028" name="Picture 4" descr="aid, donate, financial, grant, support icon">
            <a:extLst>
              <a:ext uri="{FF2B5EF4-FFF2-40B4-BE49-F238E27FC236}">
                <a16:creationId xmlns:a16="http://schemas.microsoft.com/office/drawing/2014/main" id="{07DB21A7-4CF4-4DC0-BEFD-599534C93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4155" y="4964972"/>
            <a:ext cx="2971800" cy="15059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574" y="5267423"/>
            <a:ext cx="3200400" cy="885190"/>
          </a:xfrm>
          <a:prstGeom prst="rect">
            <a:avLst/>
          </a:prstGeom>
          <a:noFill/>
          <a:ln>
            <a:noFill/>
          </a:ln>
        </p:spPr>
      </p:pic>
    </p:spTree>
    <p:extLst>
      <p:ext uri="{BB962C8B-B14F-4D97-AF65-F5344CB8AC3E}">
        <p14:creationId xmlns:p14="http://schemas.microsoft.com/office/powerpoint/2010/main" val="3672818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019" y="5542472"/>
            <a:ext cx="3200400" cy="885190"/>
          </a:xfrm>
          <a:prstGeom prst="rect">
            <a:avLst/>
          </a:prstGeom>
          <a:noFill/>
          <a:ln>
            <a:noFill/>
          </a:ln>
        </p:spPr>
      </p:pic>
      <p:sp>
        <p:nvSpPr>
          <p:cNvPr id="6" name="Title 5">
            <a:extLst>
              <a:ext uri="{FF2B5EF4-FFF2-40B4-BE49-F238E27FC236}">
                <a16:creationId xmlns:a16="http://schemas.microsoft.com/office/drawing/2014/main" id="{B728A02B-03BF-5361-B253-554E68B11610}"/>
              </a:ext>
            </a:extLst>
          </p:cNvPr>
          <p:cNvSpPr>
            <a:spLocks noGrp="1"/>
          </p:cNvSpPr>
          <p:nvPr>
            <p:ph type="title"/>
          </p:nvPr>
        </p:nvSpPr>
        <p:spPr>
          <a:xfrm>
            <a:off x="-4312" y="121317"/>
            <a:ext cx="8965719" cy="665125"/>
          </a:xfrm>
        </p:spPr>
        <p:txBody>
          <a:bodyPr vert="horz" lIns="91440" tIns="45720" rIns="91440" bIns="45720" rtlCol="0" anchor="ctr">
            <a:noAutofit/>
          </a:bodyPr>
          <a:lstStyle/>
          <a:p>
            <a:pPr algn="ctr"/>
            <a:br>
              <a:rPr lang="en-US" sz="3200" dirty="0">
                <a:latin typeface="+mj-lt"/>
              </a:rPr>
            </a:br>
            <a:r>
              <a:rPr lang="en-US" sz="3200" dirty="0">
                <a:latin typeface="+mj-lt"/>
              </a:rPr>
              <a:t>Special Circumstances</a:t>
            </a:r>
            <a:r>
              <a:rPr lang="en-US" sz="3200" dirty="0"/>
              <a:t> – Appear for more financial aid</a:t>
            </a:r>
            <a:br>
              <a:rPr lang="en-US" sz="3200" dirty="0">
                <a:latin typeface="+mj-lt"/>
              </a:rPr>
            </a:br>
            <a:endParaRPr lang="en-US" sz="3200"/>
          </a:p>
        </p:txBody>
      </p:sp>
      <p:sp>
        <p:nvSpPr>
          <p:cNvPr id="9" name="Content Placeholder 8">
            <a:extLst>
              <a:ext uri="{FF2B5EF4-FFF2-40B4-BE49-F238E27FC236}">
                <a16:creationId xmlns:a16="http://schemas.microsoft.com/office/drawing/2014/main" id="{A1BEC3E0-A31C-EA83-C883-31E160AF3534}"/>
              </a:ext>
            </a:extLst>
          </p:cNvPr>
          <p:cNvSpPr>
            <a:spLocks noGrp="1"/>
          </p:cNvSpPr>
          <p:nvPr>
            <p:ph idx="1"/>
          </p:nvPr>
        </p:nvSpPr>
        <p:spPr>
          <a:xfrm>
            <a:off x="189062" y="340743"/>
            <a:ext cx="7396432" cy="4708585"/>
          </a:xfrm>
        </p:spPr>
        <p:txBody>
          <a:bodyPr vert="horz" lIns="91440" tIns="45720" rIns="91440" bIns="45720" rtlCol="0" anchor="t">
            <a:noAutofit/>
          </a:bodyPr>
          <a:lstStyle/>
          <a:p>
            <a:endParaRPr lang="en-US" sz="2400"/>
          </a:p>
          <a:p>
            <a:r>
              <a:rPr lang="en-US" sz="2400" dirty="0"/>
              <a:t>Family's financial circumstances have changed (even mid-year) or differ from the typical family.</a:t>
            </a:r>
            <a:endParaRPr lang="en-US" dirty="0"/>
          </a:p>
          <a:p>
            <a:pPr>
              <a:buClr>
                <a:srgbClr val="9A732E"/>
              </a:buClr>
            </a:pPr>
            <a:endParaRPr lang="en-US" sz="2400" dirty="0"/>
          </a:p>
          <a:p>
            <a:pPr lvl="1"/>
            <a:r>
              <a:rPr lang="en-US" sz="2400" dirty="0"/>
              <a:t>Changes to family income or assets</a:t>
            </a:r>
          </a:p>
          <a:p>
            <a:pPr lvl="1"/>
            <a:r>
              <a:rPr lang="en-US" sz="2400" dirty="0"/>
              <a:t>Recent unemployment</a:t>
            </a:r>
          </a:p>
          <a:p>
            <a:pPr lvl="1">
              <a:buClr>
                <a:srgbClr val="9A732E"/>
              </a:buClr>
            </a:pPr>
            <a:r>
              <a:rPr lang="en-US" sz="2400" dirty="0"/>
              <a:t>High dependent care expenses</a:t>
            </a:r>
          </a:p>
          <a:p>
            <a:pPr lvl="1"/>
            <a:r>
              <a:rPr lang="en-US" sz="2400" dirty="0"/>
              <a:t>Housing change due to homelessness</a:t>
            </a:r>
          </a:p>
          <a:p>
            <a:pPr lvl="1"/>
            <a:r>
              <a:rPr lang="en-US" sz="2400" dirty="0"/>
              <a:t>Unreimbursed medical or dental expenses not covered by insurance</a:t>
            </a:r>
          </a:p>
          <a:p>
            <a:pPr lvl="1"/>
            <a:r>
              <a:rPr lang="en-US" sz="2400" dirty="0"/>
              <a:t>One-time events (e.g. a bonus) that do not reflect ability to pay</a:t>
            </a:r>
          </a:p>
          <a:p>
            <a:pPr lvl="1"/>
            <a:endParaRPr lang="en-US" sz="2400"/>
          </a:p>
        </p:txBody>
      </p:sp>
      <p:pic>
        <p:nvPicPr>
          <p:cNvPr id="1026" name="Picture 2">
            <a:extLst>
              <a:ext uri="{FF2B5EF4-FFF2-40B4-BE49-F238E27FC236}">
                <a16:creationId xmlns:a16="http://schemas.microsoft.com/office/drawing/2014/main" id="{D9533A74-2D53-0BA6-6E00-A0F0BE6092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1391" y="4459856"/>
            <a:ext cx="1589532"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ecial Circumstances | Antelope Valley College">
            <a:extLst>
              <a:ext uri="{FF2B5EF4-FFF2-40B4-BE49-F238E27FC236}">
                <a16:creationId xmlns:a16="http://schemas.microsoft.com/office/drawing/2014/main" id="{C6C115F9-BC2A-2E3F-52B2-DD07D67826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3824" y="1670649"/>
            <a:ext cx="210502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blue sign with white text&#10;&#10;Description automatically generated">
            <a:extLst>
              <a:ext uri="{FF2B5EF4-FFF2-40B4-BE49-F238E27FC236}">
                <a16:creationId xmlns:a16="http://schemas.microsoft.com/office/drawing/2014/main" id="{5B2C7CF9-F0F0-0517-1638-05DAC1018DC0}"/>
              </a:ext>
            </a:extLst>
          </p:cNvPr>
          <p:cNvPicPr>
            <a:picLocks noChangeAspect="1"/>
          </p:cNvPicPr>
          <p:nvPr/>
        </p:nvPicPr>
        <p:blipFill>
          <a:blip r:embed="rId6"/>
          <a:stretch>
            <a:fillRect/>
          </a:stretch>
        </p:blipFill>
        <p:spPr>
          <a:xfrm>
            <a:off x="4228740" y="4875362"/>
            <a:ext cx="2153010" cy="1636144"/>
          </a:xfrm>
          <a:prstGeom prst="rect">
            <a:avLst/>
          </a:prstGeom>
        </p:spPr>
      </p:pic>
    </p:spTree>
    <p:extLst>
      <p:ext uri="{BB962C8B-B14F-4D97-AF65-F5344CB8AC3E}">
        <p14:creationId xmlns:p14="http://schemas.microsoft.com/office/powerpoint/2010/main" val="1618879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2CAC2F-8E1C-D2F0-6260-93AD35609047}"/>
              </a:ext>
            </a:extLst>
          </p:cNvPr>
          <p:cNvSpPr txBox="1"/>
          <p:nvPr/>
        </p:nvSpPr>
        <p:spPr>
          <a:xfrm>
            <a:off x="685800" y="266700"/>
            <a:ext cx="7772399" cy="707886"/>
          </a:xfrm>
          <a:prstGeom prst="rect">
            <a:avLst/>
          </a:prstGeom>
          <a:noFill/>
        </p:spPr>
        <p:txBody>
          <a:bodyPr wrap="square">
            <a:spAutoFit/>
          </a:bodyPr>
          <a:lstStyle/>
          <a:p>
            <a:pPr algn="ctr"/>
            <a:r>
              <a:rPr lang="en-US" sz="4000">
                <a:latin typeface="+mj-lt"/>
              </a:rPr>
              <a:t>WHEN TO FILE THE FAFSA?</a:t>
            </a:r>
          </a:p>
        </p:txBody>
      </p:sp>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254" y="5706110"/>
            <a:ext cx="3200400" cy="885190"/>
          </a:xfrm>
          <a:prstGeom prst="rect">
            <a:avLst/>
          </a:prstGeom>
          <a:noFill/>
          <a:ln>
            <a:noFill/>
          </a:ln>
        </p:spPr>
      </p:pic>
      <p:pic>
        <p:nvPicPr>
          <p:cNvPr id="5" name="Content Placeholder 4">
            <a:extLst>
              <a:ext uri="{FF2B5EF4-FFF2-40B4-BE49-F238E27FC236}">
                <a16:creationId xmlns:a16="http://schemas.microsoft.com/office/drawing/2014/main" id="{EE238C3B-45FA-EDB2-E3FB-00E006A32368}"/>
              </a:ext>
            </a:extLst>
          </p:cNvPr>
          <p:cNvPicPr>
            <a:picLocks noGrp="1" noChangeAspect="1"/>
          </p:cNvPicPr>
          <p:nvPr>
            <p:ph idx="1"/>
          </p:nvPr>
        </p:nvPicPr>
        <p:blipFill>
          <a:blip r:embed="rId4"/>
          <a:stretch>
            <a:fillRect/>
          </a:stretch>
        </p:blipFill>
        <p:spPr>
          <a:xfrm>
            <a:off x="152400" y="974586"/>
            <a:ext cx="8991600" cy="4732591"/>
          </a:xfrm>
          <a:prstGeom prst="rect">
            <a:avLst/>
          </a:prstGeom>
        </p:spPr>
      </p:pic>
      <p:pic>
        <p:nvPicPr>
          <p:cNvPr id="3" name="Picture 2" descr="C:\Users\bwilliams\AppData\Local\Microsoft\Windows\INetCache\Content.MSO\EF06A088.tmp">
            <a:extLst>
              <a:ext uri="{FF2B5EF4-FFF2-40B4-BE49-F238E27FC236}">
                <a16:creationId xmlns:a16="http://schemas.microsoft.com/office/drawing/2014/main" id="{03E9057B-57BB-9B6F-655F-E6DB9A72B63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extLst>
      <p:ext uri="{BB962C8B-B14F-4D97-AF65-F5344CB8AC3E}">
        <p14:creationId xmlns:p14="http://schemas.microsoft.com/office/powerpoint/2010/main" val="1559101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2CAC2F-8E1C-D2F0-6260-93AD35609047}"/>
              </a:ext>
            </a:extLst>
          </p:cNvPr>
          <p:cNvSpPr txBox="1"/>
          <p:nvPr/>
        </p:nvSpPr>
        <p:spPr>
          <a:xfrm>
            <a:off x="685800" y="266700"/>
            <a:ext cx="7772399" cy="707886"/>
          </a:xfrm>
          <a:prstGeom prst="rect">
            <a:avLst/>
          </a:prstGeom>
          <a:noFill/>
        </p:spPr>
        <p:txBody>
          <a:bodyPr wrap="square">
            <a:spAutoFit/>
          </a:bodyPr>
          <a:lstStyle/>
          <a:p>
            <a:pPr algn="ctr"/>
            <a:r>
              <a:rPr lang="en-US" sz="4000">
                <a:latin typeface="+mj-lt"/>
              </a:rPr>
              <a:t>WHEN TO FILE THE FAFSA? (continued)</a:t>
            </a:r>
          </a:p>
        </p:txBody>
      </p:sp>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254" y="5706110"/>
            <a:ext cx="3200400" cy="885190"/>
          </a:xfrm>
          <a:prstGeom prst="rect">
            <a:avLst/>
          </a:prstGeom>
          <a:noFill/>
          <a:ln>
            <a:noFill/>
          </a:ln>
        </p:spPr>
      </p:pic>
      <p:sp>
        <p:nvSpPr>
          <p:cNvPr id="2" name="TextBox 1">
            <a:extLst>
              <a:ext uri="{FF2B5EF4-FFF2-40B4-BE49-F238E27FC236}">
                <a16:creationId xmlns:a16="http://schemas.microsoft.com/office/drawing/2014/main" id="{F3DC672C-6742-4D95-282E-6D015FA8EA95}"/>
              </a:ext>
            </a:extLst>
          </p:cNvPr>
          <p:cNvSpPr txBox="1"/>
          <p:nvPr/>
        </p:nvSpPr>
        <p:spPr>
          <a:xfrm>
            <a:off x="359433" y="2616680"/>
            <a:ext cx="7760898"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0"/>
              </a:spcAft>
            </a:pPr>
            <a:r>
              <a:rPr lang="en-US" sz="2800" dirty="0">
                <a:solidFill>
                  <a:srgbClr val="FF0000"/>
                </a:solidFill>
                <a:latin typeface="Rockwell Condensed"/>
              </a:rPr>
              <a:t>Oregon Opportunity Grant - </a:t>
            </a:r>
            <a:r>
              <a:rPr lang="en-US" dirty="0">
                <a:solidFill>
                  <a:srgbClr val="C00000"/>
                </a:solidFill>
                <a:latin typeface="Times New Roman"/>
                <a:cs typeface="Times New Roman"/>
              </a:rPr>
              <a:t>Awards given to students with the greatest financial need, based on their SAI.  Awards start in spring until funds are exhausted for the year.  </a:t>
            </a:r>
            <a:endParaRPr lang="en-US" dirty="0">
              <a:solidFill>
                <a:srgbClr val="000000"/>
              </a:solidFill>
              <a:latin typeface="Times New Roman"/>
              <a:cs typeface="Times New Roman"/>
            </a:endParaRPr>
          </a:p>
          <a:p>
            <a:pPr>
              <a:spcAft>
                <a:spcPts val="0"/>
              </a:spcAft>
            </a:pPr>
            <a:endParaRPr lang="en-US">
              <a:solidFill>
                <a:srgbClr val="000000"/>
              </a:solidFill>
              <a:latin typeface="Times New Roman"/>
              <a:cs typeface="Times New Roman"/>
            </a:endParaRPr>
          </a:p>
          <a:p>
            <a:pPr>
              <a:spcAft>
                <a:spcPts val="0"/>
              </a:spcAft>
            </a:pPr>
            <a:r>
              <a:rPr lang="en-US" dirty="0">
                <a:solidFill>
                  <a:srgbClr val="C00000"/>
                </a:solidFill>
                <a:latin typeface="Times New Roman"/>
                <a:cs typeface="Times New Roman"/>
              </a:rPr>
              <a:t>SUBMIT FAFSA or ORSAA as soon as possible after October 1 each year.</a:t>
            </a:r>
            <a:endParaRPr lang="en-US" dirty="0"/>
          </a:p>
        </p:txBody>
      </p:sp>
      <p:sp>
        <p:nvSpPr>
          <p:cNvPr id="3" name="TextBox 2">
            <a:extLst>
              <a:ext uri="{FF2B5EF4-FFF2-40B4-BE49-F238E27FC236}">
                <a16:creationId xmlns:a16="http://schemas.microsoft.com/office/drawing/2014/main" id="{AA74A144-55BC-6AE6-B518-C5A3E0406679}"/>
              </a:ext>
            </a:extLst>
          </p:cNvPr>
          <p:cNvSpPr txBox="1"/>
          <p:nvPr/>
        </p:nvSpPr>
        <p:spPr>
          <a:xfrm>
            <a:off x="354641" y="4242960"/>
            <a:ext cx="7847160"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0"/>
              </a:spcAft>
            </a:pPr>
            <a:r>
              <a:rPr lang="en-US" sz="2800">
                <a:solidFill>
                  <a:srgbClr val="FF0000"/>
                </a:solidFill>
                <a:latin typeface="Rockwell Condensed"/>
              </a:rPr>
              <a:t>Oregon Promise Grant</a:t>
            </a:r>
            <a:endParaRPr lang="en-US" sz="2800">
              <a:latin typeface="Rockwell Condensed"/>
            </a:endParaRPr>
          </a:p>
          <a:p>
            <a:pPr>
              <a:spcAft>
                <a:spcPts val="0"/>
              </a:spcAft>
            </a:pPr>
            <a:r>
              <a:rPr lang="en-US" sz="1600">
                <a:solidFill>
                  <a:srgbClr val="333333"/>
                </a:solidFill>
                <a:latin typeface="Arial"/>
                <a:cs typeface="Arial"/>
              </a:rPr>
              <a:t>Complete all of the steps by </a:t>
            </a:r>
            <a:r>
              <a:rPr lang="en-US" sz="1600">
                <a:latin typeface="Arial"/>
                <a:cs typeface="Arial"/>
                <a:hlinkClick r:id="rId4"/>
              </a:rPr>
              <a:t>your application deadline</a:t>
            </a:r>
            <a:r>
              <a:rPr lang="en-US" sz="1600">
                <a:solidFill>
                  <a:srgbClr val="333333"/>
                </a:solidFill>
                <a:latin typeface="Arial"/>
                <a:cs typeface="Arial"/>
              </a:rPr>
              <a:t> (varies by graduation date). </a:t>
            </a:r>
            <a:r>
              <a:rPr lang="en-US" sz="1600" b="1">
                <a:solidFill>
                  <a:srgbClr val="333333"/>
                </a:solidFill>
                <a:latin typeface="Arial"/>
                <a:cs typeface="Arial"/>
              </a:rPr>
              <a:t>For most students, you MUST apply during your senior year of high school (before you graduate)</a:t>
            </a:r>
            <a:r>
              <a:rPr lang="en-US" sz="1600">
                <a:solidFill>
                  <a:srgbClr val="333333"/>
                </a:solidFill>
                <a:latin typeface="Arial"/>
                <a:cs typeface="Arial"/>
              </a:rPr>
              <a:t>, or immediately after GED® test completion.</a:t>
            </a:r>
            <a:endParaRPr lang="en-US">
              <a:latin typeface="Arial"/>
            </a:endParaRPr>
          </a:p>
        </p:txBody>
      </p:sp>
      <p:sp>
        <p:nvSpPr>
          <p:cNvPr id="5" name="TextBox 4">
            <a:extLst>
              <a:ext uri="{FF2B5EF4-FFF2-40B4-BE49-F238E27FC236}">
                <a16:creationId xmlns:a16="http://schemas.microsoft.com/office/drawing/2014/main" id="{9F360AC5-5BB1-6606-0E54-E1F1CE8827E3}"/>
              </a:ext>
            </a:extLst>
          </p:cNvPr>
          <p:cNvSpPr txBox="1"/>
          <p:nvPr/>
        </p:nvSpPr>
        <p:spPr>
          <a:xfrm>
            <a:off x="130383" y="215707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i="1" dirty="0">
                <a:latin typeface="Arial"/>
                <a:cs typeface="Arial"/>
              </a:rPr>
              <a:t>Funds are limited</a:t>
            </a:r>
            <a:endParaRPr lang="en-US" sz="2400" b="1" i="1" dirty="0"/>
          </a:p>
        </p:txBody>
      </p:sp>
      <p:sp>
        <p:nvSpPr>
          <p:cNvPr id="10" name="TextBox 9">
            <a:extLst>
              <a:ext uri="{FF2B5EF4-FFF2-40B4-BE49-F238E27FC236}">
                <a16:creationId xmlns:a16="http://schemas.microsoft.com/office/drawing/2014/main" id="{CD4FCA50-00CA-8A96-DDC5-79AE9C9A274D}"/>
              </a:ext>
            </a:extLst>
          </p:cNvPr>
          <p:cNvSpPr txBox="1"/>
          <p:nvPr/>
        </p:nvSpPr>
        <p:spPr>
          <a:xfrm>
            <a:off x="503207" y="963282"/>
            <a:ext cx="745897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latin typeface="Arial"/>
                <a:cs typeface="Arial"/>
              </a:rPr>
              <a:t>File as soon as possible to qualify for more grants/scholarships from schools.</a:t>
            </a:r>
            <a:endParaRPr lang="en-US"/>
          </a:p>
          <a:p>
            <a:pPr marL="742950" lvl="1" indent="-285750">
              <a:buFont typeface="Courier New"/>
              <a:buChar char="o"/>
            </a:pPr>
            <a:r>
              <a:rPr lang="en-US" dirty="0">
                <a:latin typeface="Arial"/>
                <a:cs typeface="Arial"/>
              </a:rPr>
              <a:t>You can even file the FAFSA/ORSAA before submitting college admissions applications</a:t>
            </a:r>
            <a:endParaRPr lang="en-US" dirty="0">
              <a:cs typeface="Arial"/>
            </a:endParaRPr>
          </a:p>
        </p:txBody>
      </p:sp>
      <p:pic>
        <p:nvPicPr>
          <p:cNvPr id="7" name="Picture 6" descr="C:\Users\bwilliams\AppData\Local\Microsoft\Windows\INetCache\Content.MSO\EF06A088.tmp">
            <a:extLst>
              <a:ext uri="{FF2B5EF4-FFF2-40B4-BE49-F238E27FC236}">
                <a16:creationId xmlns:a16="http://schemas.microsoft.com/office/drawing/2014/main" id="{B01686F0-7353-E72B-73B5-6F5567F5FEF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703454" y="5786752"/>
            <a:ext cx="1650953" cy="705901"/>
          </a:xfrm>
          <a:prstGeom prst="rect">
            <a:avLst/>
          </a:prstGeom>
          <a:noFill/>
          <a:ln>
            <a:noFill/>
          </a:ln>
        </p:spPr>
      </p:pic>
    </p:spTree>
    <p:extLst>
      <p:ext uri="{BB962C8B-B14F-4D97-AF65-F5344CB8AC3E}">
        <p14:creationId xmlns:p14="http://schemas.microsoft.com/office/powerpoint/2010/main" val="1084582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1C73CB7-CBC9-4D28-BBA7-04F5E155688D}"/>
              </a:ext>
            </a:extLst>
          </p:cNvPr>
          <p:cNvPicPr>
            <a:picLocks noGrp="1" noChangeAspect="1"/>
          </p:cNvPicPr>
          <p:nvPr>
            <p:ph idx="1"/>
          </p:nvPr>
        </p:nvPicPr>
        <p:blipFill>
          <a:blip r:embed="rId3"/>
          <a:stretch>
            <a:fillRect/>
          </a:stretch>
        </p:blipFill>
        <p:spPr>
          <a:xfrm>
            <a:off x="266700" y="1028700"/>
            <a:ext cx="8610600" cy="4724400"/>
          </a:xfrm>
        </p:spPr>
      </p:pic>
      <p:sp>
        <p:nvSpPr>
          <p:cNvPr id="8" name="TextBox 7">
            <a:extLst>
              <a:ext uri="{FF2B5EF4-FFF2-40B4-BE49-F238E27FC236}">
                <a16:creationId xmlns:a16="http://schemas.microsoft.com/office/drawing/2014/main" id="{56316BB9-0D9B-4856-A9D2-B5BD835D6396}"/>
              </a:ext>
            </a:extLst>
          </p:cNvPr>
          <p:cNvSpPr txBox="1"/>
          <p:nvPr/>
        </p:nvSpPr>
        <p:spPr>
          <a:xfrm>
            <a:off x="336487" y="206514"/>
            <a:ext cx="8471026" cy="707886"/>
          </a:xfrm>
          <a:prstGeom prst="rect">
            <a:avLst/>
          </a:prstGeom>
          <a:noFill/>
        </p:spPr>
        <p:txBody>
          <a:bodyPr wrap="square">
            <a:spAutoFit/>
          </a:bodyPr>
          <a:lstStyle/>
          <a:p>
            <a:pPr algn="ctr"/>
            <a:r>
              <a:rPr lang="en-US" sz="4000">
                <a:latin typeface="+mj-lt"/>
              </a:rPr>
              <a:t>Multiple Agencies Get FAFSA Data Simultaneously</a:t>
            </a:r>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365" y="5867400"/>
            <a:ext cx="3200400" cy="885190"/>
          </a:xfrm>
          <a:prstGeom prst="rect">
            <a:avLst/>
          </a:prstGeom>
          <a:noFill/>
          <a:ln>
            <a:noFill/>
          </a:ln>
        </p:spPr>
      </p:pic>
      <p:pic>
        <p:nvPicPr>
          <p:cNvPr id="5" name="Picture 4" descr="C:\Users\bwilliams\AppData\Local\Microsoft\Windows\INetCache\Content.MSO\EF06A088.tmp">
            <a:extLst>
              <a:ext uri="{FF2B5EF4-FFF2-40B4-BE49-F238E27FC236}">
                <a16:creationId xmlns:a16="http://schemas.microsoft.com/office/drawing/2014/main" id="{EC6A3AC7-067A-7B36-8063-D75B00F3C00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extLst>
      <p:ext uri="{BB962C8B-B14F-4D97-AF65-F5344CB8AC3E}">
        <p14:creationId xmlns:p14="http://schemas.microsoft.com/office/powerpoint/2010/main" val="4134412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6762F14-48AA-443B-835F-DDA0EE72113A}"/>
              </a:ext>
            </a:extLst>
          </p:cNvPr>
          <p:cNvGrpSpPr/>
          <p:nvPr/>
        </p:nvGrpSpPr>
        <p:grpSpPr>
          <a:xfrm>
            <a:off x="288053" y="856120"/>
            <a:ext cx="3997830" cy="4812578"/>
            <a:chOff x="482221" y="150126"/>
            <a:chExt cx="5330440" cy="6416771"/>
          </a:xfrm>
        </p:grpSpPr>
        <p:sp>
          <p:nvSpPr>
            <p:cNvPr id="7" name="Rectangle: Diagonal Corners Rounded 6">
              <a:extLst>
                <a:ext uri="{FF2B5EF4-FFF2-40B4-BE49-F238E27FC236}">
                  <a16:creationId xmlns:a16="http://schemas.microsoft.com/office/drawing/2014/main" id="{B11D1262-45C8-42E0-9150-09460756D043}"/>
                </a:ext>
              </a:extLst>
            </p:cNvPr>
            <p:cNvSpPr/>
            <p:nvPr/>
          </p:nvSpPr>
          <p:spPr>
            <a:xfrm>
              <a:off x="482221" y="150126"/>
              <a:ext cx="5330440" cy="6416771"/>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a:extLst>
                <a:ext uri="{FF2B5EF4-FFF2-40B4-BE49-F238E27FC236}">
                  <a16:creationId xmlns:a16="http://schemas.microsoft.com/office/drawing/2014/main" id="{D48B4528-E542-498E-A3E1-741D188BF2DF}"/>
                </a:ext>
              </a:extLst>
            </p:cNvPr>
            <p:cNvSpPr txBox="1"/>
            <p:nvPr/>
          </p:nvSpPr>
          <p:spPr>
            <a:xfrm>
              <a:off x="1062657" y="224060"/>
              <a:ext cx="4560221" cy="1384995"/>
            </a:xfrm>
            <a:prstGeom prst="rect">
              <a:avLst/>
            </a:prstGeom>
            <a:noFill/>
          </p:spPr>
          <p:txBody>
            <a:bodyPr wrap="square" rtlCol="0">
              <a:spAutoFit/>
            </a:bodyPr>
            <a:lstStyle/>
            <a:p>
              <a:r>
                <a:rPr lang="en-US" sz="3000" dirty="0">
                  <a:solidFill>
                    <a:schemeClr val="bg1"/>
                  </a:solidFill>
                  <a:latin typeface="Arial Black" panose="020B0A04020102020204" pitchFamily="34" charset="0"/>
                </a:rPr>
                <a:t>Cost of </a:t>
              </a:r>
            </a:p>
            <a:p>
              <a:r>
                <a:rPr lang="en-US" sz="3300" dirty="0">
                  <a:solidFill>
                    <a:schemeClr val="bg1"/>
                  </a:solidFill>
                  <a:latin typeface="Trebuchet MS" panose="020B0603020202020204" pitchFamily="34" charset="0"/>
                </a:rPr>
                <a:t>Attendance</a:t>
              </a:r>
              <a:endParaRPr lang="en-US" sz="3750" dirty="0">
                <a:solidFill>
                  <a:schemeClr val="bg1"/>
                </a:solidFill>
                <a:latin typeface="Trebuchet MS" panose="020B0603020202020204" pitchFamily="34" charset="0"/>
              </a:endParaRPr>
            </a:p>
          </p:txBody>
        </p:sp>
        <p:pic>
          <p:nvPicPr>
            <p:cNvPr id="6" name="Picture 5" descr="Studying at the library">
              <a:extLst>
                <a:ext uri="{FF2B5EF4-FFF2-40B4-BE49-F238E27FC236}">
                  <a16:creationId xmlns:a16="http://schemas.microsoft.com/office/drawing/2014/main" id="{A4591D3A-430E-438E-AFEF-BBFC81E47FFE}"/>
                </a:ext>
              </a:extLst>
            </p:cNvPr>
            <p:cNvPicPr>
              <a:picLocks noChangeAspect="1"/>
            </p:cNvPicPr>
            <p:nvPr/>
          </p:nvPicPr>
          <p:blipFill rotWithShape="1">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922856" y="1609055"/>
              <a:ext cx="4449169" cy="4716682"/>
            </a:xfrm>
            <a:prstGeom prst="round2DiagRect">
              <a:avLst/>
            </a:prstGeom>
          </p:spPr>
        </p:pic>
      </p:grpSp>
      <p:sp>
        <p:nvSpPr>
          <p:cNvPr id="9" name="TextBox 8">
            <a:extLst>
              <a:ext uri="{FF2B5EF4-FFF2-40B4-BE49-F238E27FC236}">
                <a16:creationId xmlns:a16="http://schemas.microsoft.com/office/drawing/2014/main" id="{BBFACA57-9A5E-4FEE-BAAA-776E0DAD2D09}"/>
              </a:ext>
            </a:extLst>
          </p:cNvPr>
          <p:cNvSpPr txBox="1"/>
          <p:nvPr/>
        </p:nvSpPr>
        <p:spPr>
          <a:xfrm>
            <a:off x="5014569" y="1022710"/>
            <a:ext cx="3768002" cy="830997"/>
          </a:xfrm>
          <a:prstGeom prst="rect">
            <a:avLst/>
          </a:prstGeom>
          <a:noFill/>
        </p:spPr>
        <p:txBody>
          <a:bodyPr wrap="square" rtlCol="0">
            <a:spAutoFit/>
          </a:bodyPr>
          <a:lstStyle/>
          <a:p>
            <a:pPr algn="ctr"/>
            <a:r>
              <a:rPr lang="en-US" sz="2400" dirty="0">
                <a:latin typeface="Arial Black" panose="020B0A04020102020204" pitchFamily="34" charset="0"/>
              </a:rPr>
              <a:t>Cost of Attendance</a:t>
            </a:r>
          </a:p>
          <a:p>
            <a:pPr algn="ctr"/>
            <a:r>
              <a:rPr lang="en-US" sz="2400" dirty="0">
                <a:latin typeface="Arial Black" panose="020B0A04020102020204" pitchFamily="34" charset="0"/>
              </a:rPr>
              <a:t>(COA)</a:t>
            </a:r>
          </a:p>
        </p:txBody>
      </p:sp>
      <p:cxnSp>
        <p:nvCxnSpPr>
          <p:cNvPr id="10" name="Straight Connector 9">
            <a:extLst>
              <a:ext uri="{FF2B5EF4-FFF2-40B4-BE49-F238E27FC236}">
                <a16:creationId xmlns:a16="http://schemas.microsoft.com/office/drawing/2014/main" id="{21241C68-F859-4DB9-82D4-CFF5E44DE05C}"/>
              </a:ext>
            </a:extLst>
          </p:cNvPr>
          <p:cNvCxnSpPr/>
          <p:nvPr/>
        </p:nvCxnSpPr>
        <p:spPr>
          <a:xfrm>
            <a:off x="6918667" y="1830624"/>
            <a:ext cx="0" cy="41148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6792D70-95F7-43A2-B0CA-FEC2371BD923}"/>
              </a:ext>
            </a:extLst>
          </p:cNvPr>
          <p:cNvSpPr txBox="1"/>
          <p:nvPr/>
        </p:nvSpPr>
        <p:spPr>
          <a:xfrm>
            <a:off x="4889291" y="2330656"/>
            <a:ext cx="3985166" cy="3208571"/>
          </a:xfrm>
          <a:prstGeom prst="rect">
            <a:avLst/>
          </a:prstGeom>
          <a:noFill/>
        </p:spPr>
        <p:txBody>
          <a:bodyPr wrap="square" rtlCol="0">
            <a:spAutoFit/>
          </a:bodyPr>
          <a:lstStyle/>
          <a:p>
            <a:pPr marL="214313" indent="-214313">
              <a:buFont typeface="Arial" panose="020B0604020202020204" pitchFamily="34" charset="0"/>
              <a:buChar char="•"/>
            </a:pPr>
            <a:r>
              <a:rPr lang="en-US" sz="1800" b="1" dirty="0">
                <a:solidFill>
                  <a:schemeClr val="accent2"/>
                </a:solidFill>
              </a:rPr>
              <a:t>“Sticker Price” </a:t>
            </a:r>
            <a:r>
              <a:rPr lang="en-US" sz="1800" dirty="0"/>
              <a:t>to attend a college</a:t>
            </a:r>
          </a:p>
          <a:p>
            <a:pPr marL="557213" lvl="1" indent="-214313">
              <a:buFont typeface="Arial" panose="020B0604020202020204" pitchFamily="34" charset="0"/>
              <a:buChar char="•"/>
            </a:pPr>
            <a:r>
              <a:rPr lang="en-US" sz="1500" dirty="0"/>
              <a:t>Average college costs including tuition, fees, books, misc. and living expenses</a:t>
            </a:r>
          </a:p>
          <a:p>
            <a:pPr lvl="1"/>
            <a:endParaRPr lang="en-US" sz="1500" dirty="0"/>
          </a:p>
          <a:p>
            <a:pPr marL="557213" lvl="1" indent="-214313">
              <a:buFont typeface="Arial" panose="020B0604020202020204" pitchFamily="34" charset="0"/>
              <a:buChar char="•"/>
            </a:pPr>
            <a:r>
              <a:rPr lang="en-US" sz="1500" dirty="0"/>
              <a:t>It is NOT your bill</a:t>
            </a:r>
          </a:p>
          <a:p>
            <a:endParaRPr lang="en-US" sz="1800" dirty="0"/>
          </a:p>
          <a:p>
            <a:pPr marL="214313" indent="-214313">
              <a:buFont typeface="Arial" panose="020B0604020202020204" pitchFamily="34" charset="0"/>
              <a:buChar char="•"/>
            </a:pPr>
            <a:r>
              <a:rPr lang="en-US" sz="1800" dirty="0"/>
              <a:t>Costs can </a:t>
            </a:r>
            <a:r>
              <a:rPr lang="en-US" sz="1800" b="1" dirty="0">
                <a:solidFill>
                  <a:schemeClr val="accent2"/>
                </a:solidFill>
              </a:rPr>
              <a:t>vary from school-to-school</a:t>
            </a:r>
          </a:p>
          <a:p>
            <a:endParaRPr lang="en-US" sz="1800" b="1" dirty="0">
              <a:solidFill>
                <a:schemeClr val="accent2"/>
              </a:solidFill>
            </a:endParaRPr>
          </a:p>
          <a:p>
            <a:pPr marL="214313" indent="-214313">
              <a:buFont typeface="Arial" panose="020B0604020202020204" pitchFamily="34" charset="0"/>
              <a:buChar char="•"/>
            </a:pPr>
            <a:r>
              <a:rPr lang="en-US" sz="1800" dirty="0"/>
              <a:t>Used to </a:t>
            </a:r>
            <a:r>
              <a:rPr lang="en-US" sz="1800" b="1" dirty="0">
                <a:solidFill>
                  <a:schemeClr val="accent2"/>
                </a:solidFill>
              </a:rPr>
              <a:t>determine a student’s financial need </a:t>
            </a:r>
            <a:r>
              <a:rPr lang="en-US" sz="1800" dirty="0"/>
              <a:t>calculation</a:t>
            </a:r>
          </a:p>
          <a:p>
            <a:endParaRPr lang="en-US" sz="1800" dirty="0"/>
          </a:p>
          <a:p>
            <a:endParaRPr lang="en-US" sz="1800" dirty="0"/>
          </a:p>
        </p:txBody>
      </p:sp>
      <p:pic>
        <p:nvPicPr>
          <p:cNvPr id="3" name="Picture 2" descr="A picture containing text, font, logo, graphics&#10;&#10;Description automatically generated">
            <a:extLst>
              <a:ext uri="{FF2B5EF4-FFF2-40B4-BE49-F238E27FC236}">
                <a16:creationId xmlns:a16="http://schemas.microsoft.com/office/drawing/2014/main" id="{6C51F081-0AF9-4747-343E-BE8850A01C2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762" y="5830380"/>
            <a:ext cx="3200400" cy="885190"/>
          </a:xfrm>
          <a:prstGeom prst="rect">
            <a:avLst/>
          </a:prstGeom>
          <a:noFill/>
          <a:ln>
            <a:noFill/>
          </a:ln>
        </p:spPr>
      </p:pic>
      <p:pic>
        <p:nvPicPr>
          <p:cNvPr id="5" name="Picture 4" descr="C:\Users\bwilliams\AppData\Local\Microsoft\Windows\INetCache\Content.MSO\EF06A088.tmp">
            <a:extLst>
              <a:ext uri="{FF2B5EF4-FFF2-40B4-BE49-F238E27FC236}">
                <a16:creationId xmlns:a16="http://schemas.microsoft.com/office/drawing/2014/main" id="{EEB04737-765D-E0B2-555C-0A68C84B4BE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extLst>
      <p:ext uri="{BB962C8B-B14F-4D97-AF65-F5344CB8AC3E}">
        <p14:creationId xmlns:p14="http://schemas.microsoft.com/office/powerpoint/2010/main" val="3277694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57200" y="363419"/>
            <a:ext cx="8229600" cy="609600"/>
          </a:xfrm>
        </p:spPr>
        <p:txBody>
          <a:bodyPr>
            <a:normAutofit fontScale="90000"/>
          </a:bodyPr>
          <a:lstStyle/>
          <a:p>
            <a:pPr algn="ctr" eaLnBrk="1" hangingPunct="1"/>
            <a:r>
              <a:rPr lang="en-US"/>
              <a:t>what is cost of attendance? (coa)</a:t>
            </a:r>
          </a:p>
        </p:txBody>
      </p:sp>
      <p:pic>
        <p:nvPicPr>
          <p:cNvPr id="25" name="Content Placeholder 24">
            <a:extLst>
              <a:ext uri="{FF2B5EF4-FFF2-40B4-BE49-F238E27FC236}">
                <a16:creationId xmlns:a16="http://schemas.microsoft.com/office/drawing/2014/main" id="{AAB75D93-D27A-5459-6096-9A61DB1A70D0}"/>
              </a:ext>
            </a:extLst>
          </p:cNvPr>
          <p:cNvPicPr>
            <a:picLocks noGrp="1" noChangeAspect="1"/>
          </p:cNvPicPr>
          <p:nvPr>
            <p:ph idx="1"/>
          </p:nvPr>
        </p:nvPicPr>
        <p:blipFill>
          <a:blip r:embed="rId3"/>
          <a:stretch>
            <a:fillRect/>
          </a:stretch>
        </p:blipFill>
        <p:spPr>
          <a:xfrm>
            <a:off x="457200" y="947737"/>
            <a:ext cx="8229600" cy="4962525"/>
          </a:xfrm>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5910262"/>
            <a:ext cx="3200400" cy="885190"/>
          </a:xfrm>
          <a:prstGeom prst="rect">
            <a:avLst/>
          </a:prstGeom>
          <a:noFill/>
          <a:ln>
            <a:noFill/>
          </a:ln>
        </p:spPr>
      </p:pic>
      <p:pic>
        <p:nvPicPr>
          <p:cNvPr id="4" name="Picture 3" descr="C:\Users\bwilliams\AppData\Local\Microsoft\Windows\INetCache\Content.MSO\EF06A088.tmp">
            <a:extLst>
              <a:ext uri="{FF2B5EF4-FFF2-40B4-BE49-F238E27FC236}">
                <a16:creationId xmlns:a16="http://schemas.microsoft.com/office/drawing/2014/main" id="{C6C6488D-A3BC-DCCE-9FD1-3B45992C132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7859"/>
            <a:ext cx="7772400" cy="693167"/>
          </a:xfrm>
        </p:spPr>
        <p:txBody>
          <a:bodyPr>
            <a:normAutofit fontScale="90000"/>
          </a:bodyPr>
          <a:lstStyle/>
          <a:p>
            <a:pPr algn="ctr"/>
            <a:r>
              <a:rPr lang="en-US" sz="3100" dirty="0"/>
              <a:t>University of Oregon Cost of Attendance 2024-2025 (ESTIMATED)</a:t>
            </a:r>
          </a:p>
        </p:txBody>
      </p:sp>
      <p:pic>
        <p:nvPicPr>
          <p:cNvPr id="6" name="Picture 5" descr="A screenshot of a computer screen&#10;&#10;Description automatically generated">
            <a:extLst>
              <a:ext uri="{FF2B5EF4-FFF2-40B4-BE49-F238E27FC236}">
                <a16:creationId xmlns:a16="http://schemas.microsoft.com/office/drawing/2014/main" id="{26C3DE1D-E8CA-7A22-3008-08B4B534268C}"/>
              </a:ext>
            </a:extLst>
          </p:cNvPr>
          <p:cNvPicPr>
            <a:picLocks noChangeAspect="1"/>
          </p:cNvPicPr>
          <p:nvPr/>
        </p:nvPicPr>
        <p:blipFill>
          <a:blip r:embed="rId3"/>
          <a:stretch>
            <a:fillRect/>
          </a:stretch>
        </p:blipFill>
        <p:spPr>
          <a:xfrm>
            <a:off x="936788" y="950473"/>
            <a:ext cx="7514839" cy="4900981"/>
          </a:xfrm>
          <a:prstGeom prst="rect">
            <a:avLst/>
          </a:prstGeom>
        </p:spPr>
      </p:pic>
      <p:pic>
        <p:nvPicPr>
          <p:cNvPr id="7" name="Picture 6"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296" y="5856704"/>
            <a:ext cx="3200400" cy="885190"/>
          </a:xfrm>
          <a:prstGeom prst="rect">
            <a:avLst/>
          </a:prstGeom>
          <a:noFill/>
          <a:ln>
            <a:noFill/>
          </a:ln>
        </p:spPr>
      </p:pic>
      <p:pic>
        <p:nvPicPr>
          <p:cNvPr id="4" name="Picture 3" descr="C:\Users\bwilliams\AppData\Local\Microsoft\Windows\INetCache\Content.MSO\EF06A088.tmp">
            <a:extLst>
              <a:ext uri="{FF2B5EF4-FFF2-40B4-BE49-F238E27FC236}">
                <a16:creationId xmlns:a16="http://schemas.microsoft.com/office/drawing/2014/main" id="{2644BC71-6A97-92FC-ADCD-2577284EEF1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693016" y="5943328"/>
            <a:ext cx="1650953" cy="705901"/>
          </a:xfrm>
          <a:prstGeom prst="rect">
            <a:avLst/>
          </a:prstGeom>
          <a:noFill/>
          <a:ln>
            <a:noFill/>
          </a:ln>
        </p:spPr>
      </p:pic>
    </p:spTree>
    <p:extLst>
      <p:ext uri="{BB962C8B-B14F-4D97-AF65-F5344CB8AC3E}">
        <p14:creationId xmlns:p14="http://schemas.microsoft.com/office/powerpoint/2010/main" val="4121286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85800" y="152400"/>
            <a:ext cx="7772400" cy="990600"/>
          </a:xfrm>
        </p:spPr>
        <p:txBody>
          <a:bodyPr>
            <a:normAutofit fontScale="90000"/>
          </a:bodyPr>
          <a:lstStyle/>
          <a:p>
            <a:pPr algn="ctr"/>
            <a:r>
              <a:rPr lang="en-US" dirty="0"/>
              <a:t>(ESTIMATED) Cost Of Attendance </a:t>
            </a:r>
            <a:br>
              <a:rPr lang="en-US" dirty="0"/>
            </a:br>
            <a:r>
              <a:rPr lang="en-US" dirty="0"/>
              <a:t>Comparison 2024-2025 Douglas County</a:t>
            </a:r>
          </a:p>
        </p:txBody>
      </p:sp>
      <p:sp>
        <p:nvSpPr>
          <p:cNvPr id="3" name="Content Placeholder 2"/>
          <p:cNvSpPr>
            <a:spLocks noGrp="1"/>
          </p:cNvSpPr>
          <p:nvPr>
            <p:ph idx="1"/>
          </p:nvPr>
        </p:nvSpPr>
        <p:spPr>
          <a:xfrm>
            <a:off x="685800" y="1072309"/>
            <a:ext cx="7772400" cy="4419600"/>
          </a:xfrm>
        </p:spPr>
        <p:txBody>
          <a:bodyPr vert="horz" lIns="91440" tIns="45720" rIns="91440" bIns="45720" rtlCol="0" anchor="t">
            <a:normAutofit fontScale="55000" lnSpcReduction="20000"/>
          </a:bodyPr>
          <a:lstStyle/>
          <a:p>
            <a:pPr marL="274320" indent="-274320" eaLnBrk="1" fontAlgn="auto" hangingPunct="1">
              <a:lnSpc>
                <a:spcPct val="80000"/>
              </a:lnSpc>
              <a:spcAft>
                <a:spcPts val="0"/>
              </a:spcAft>
              <a:buClr>
                <a:schemeClr val="accent3"/>
              </a:buClr>
              <a:buFont typeface="Wingdings 2"/>
              <a:buChar char=""/>
              <a:defRPr/>
            </a:pPr>
            <a:endParaRPr lang="en-US" sz="2800" b="1">
              <a:latin typeface="Arial" panose="020B0604020202020204" pitchFamily="34" charset="0"/>
              <a:cs typeface="Arial" panose="020B0604020202020204" pitchFamily="34" charset="0"/>
            </a:endParaRPr>
          </a:p>
          <a:p>
            <a:pPr marL="274320" indent="-274320">
              <a:lnSpc>
                <a:spcPct val="80000"/>
              </a:lnSpc>
              <a:buClr>
                <a:schemeClr val="accent3"/>
              </a:buClr>
              <a:buFont typeface="Wingdings 2"/>
              <a:buChar char=""/>
              <a:defRPr/>
            </a:pPr>
            <a:r>
              <a:rPr lang="en-US" sz="2800" b="1" dirty="0">
                <a:latin typeface="Arial"/>
                <a:cs typeface="Arial"/>
              </a:rPr>
              <a:t>UMPQUA Community College (OR Community College)</a:t>
            </a:r>
          </a:p>
          <a:p>
            <a:pPr marL="548640" lvl="1" indent="-274320">
              <a:lnSpc>
                <a:spcPct val="80000"/>
              </a:lnSpc>
              <a:spcAft>
                <a:spcPts val="0"/>
              </a:spcAft>
              <a:buClr>
                <a:schemeClr val="accent3"/>
              </a:buClr>
              <a:buFont typeface="Wingdings 2"/>
              <a:buChar char=""/>
              <a:defRPr/>
            </a:pPr>
            <a:r>
              <a:rPr lang="en-US" sz="2600" b="1" dirty="0">
                <a:latin typeface="Arial"/>
                <a:cs typeface="Arial"/>
              </a:rPr>
              <a:t>$26,323*</a:t>
            </a:r>
          </a:p>
          <a:p>
            <a:pPr marL="548640" lvl="1" indent="-274320">
              <a:lnSpc>
                <a:spcPct val="80000"/>
              </a:lnSpc>
              <a:spcAft>
                <a:spcPts val="0"/>
              </a:spcAft>
              <a:buClr>
                <a:schemeClr val="accent3"/>
              </a:buClr>
              <a:buFont typeface="Wingdings 2"/>
              <a:buChar char=""/>
              <a:defRPr/>
            </a:pPr>
            <a:r>
              <a:rPr lang="en-US" sz="2600" b="1" dirty="0">
                <a:latin typeface="Arial"/>
                <a:cs typeface="Arial"/>
              </a:rPr>
              <a:t>$6,105</a:t>
            </a:r>
            <a:endParaRPr lang="en-US" sz="2600" b="1" dirty="0">
              <a:latin typeface="Arial" panose="020B0604020202020204" pitchFamily="34" charset="0"/>
              <a:cs typeface="Arial" panose="020B0604020202020204" pitchFamily="34" charset="0"/>
            </a:endParaRPr>
          </a:p>
          <a:p>
            <a:pPr marL="274320" lvl="1" indent="0">
              <a:lnSpc>
                <a:spcPct val="80000"/>
              </a:lnSpc>
              <a:buClr>
                <a:schemeClr val="accent3"/>
              </a:buClr>
              <a:buNone/>
              <a:defRPr/>
            </a:pPr>
            <a:endParaRPr lang="en-US" b="1">
              <a:latin typeface="Arial" panose="020B0604020202020204" pitchFamily="34" charset="0"/>
              <a:cs typeface="Arial" panose="020B0604020202020204" pitchFamily="34" charset="0"/>
            </a:endParaRPr>
          </a:p>
          <a:p>
            <a:pPr marL="274320" indent="-274320">
              <a:lnSpc>
                <a:spcPct val="80000"/>
              </a:lnSpc>
              <a:buClr>
                <a:schemeClr val="accent3"/>
              </a:buClr>
              <a:buFont typeface="Wingdings 2"/>
              <a:buChar char=""/>
              <a:defRPr/>
            </a:pPr>
            <a:r>
              <a:rPr lang="en-US" sz="2800" b="1" dirty="0">
                <a:latin typeface="Arial"/>
                <a:cs typeface="Arial"/>
              </a:rPr>
              <a:t>Oregon State University   (OR Public 4-year)</a:t>
            </a:r>
          </a:p>
          <a:p>
            <a:pPr marL="548640" lvl="1" indent="-274320">
              <a:lnSpc>
                <a:spcPct val="80000"/>
              </a:lnSpc>
              <a:spcAft>
                <a:spcPts val="0"/>
              </a:spcAft>
              <a:buClr>
                <a:schemeClr val="accent3"/>
              </a:buClr>
              <a:buFont typeface="Wingdings 2"/>
              <a:buChar char=""/>
              <a:defRPr/>
            </a:pPr>
            <a:r>
              <a:rPr lang="en-US" sz="2600" b="1" dirty="0">
                <a:latin typeface="Arial"/>
                <a:cs typeface="Arial"/>
              </a:rPr>
              <a:t>$34,965**</a:t>
            </a:r>
          </a:p>
          <a:p>
            <a:pPr marL="548640" lvl="1" indent="-274320">
              <a:lnSpc>
                <a:spcPct val="80000"/>
              </a:lnSpc>
              <a:spcAft>
                <a:spcPts val="0"/>
              </a:spcAft>
              <a:buClr>
                <a:schemeClr val="accent3"/>
              </a:buClr>
              <a:buFont typeface="Wingdings 2"/>
              <a:buChar char=""/>
              <a:defRPr/>
            </a:pPr>
            <a:r>
              <a:rPr lang="en-US" sz="2600" b="1" dirty="0">
                <a:latin typeface="Arial"/>
                <a:cs typeface="Arial"/>
              </a:rPr>
              <a:t>$14,497</a:t>
            </a:r>
          </a:p>
          <a:p>
            <a:pPr marL="274320" lvl="1" indent="0">
              <a:lnSpc>
                <a:spcPct val="80000"/>
              </a:lnSpc>
              <a:spcAft>
                <a:spcPts val="0"/>
              </a:spcAft>
              <a:buClr>
                <a:schemeClr val="accent3"/>
              </a:buClr>
              <a:buNone/>
              <a:defRPr/>
            </a:pPr>
            <a:endParaRPr lang="en-US" sz="2600" b="1">
              <a:latin typeface="Arial" panose="020B0604020202020204" pitchFamily="34" charset="0"/>
              <a:cs typeface="Arial" panose="020B0604020202020204" pitchFamily="34" charset="0"/>
            </a:endParaRPr>
          </a:p>
          <a:p>
            <a:pPr marL="274320" indent="-274320">
              <a:lnSpc>
                <a:spcPct val="80000"/>
              </a:lnSpc>
              <a:buClr>
                <a:schemeClr val="accent3"/>
              </a:buClr>
              <a:buFont typeface="Wingdings 2"/>
              <a:buChar char=""/>
              <a:defRPr/>
            </a:pPr>
            <a:r>
              <a:rPr lang="en-US" sz="2800" b="1" dirty="0">
                <a:latin typeface="Arial"/>
                <a:cs typeface="Arial"/>
              </a:rPr>
              <a:t>University of Oregon (OR Public 4-year)</a:t>
            </a:r>
          </a:p>
          <a:p>
            <a:pPr marL="548640" lvl="1" indent="-274320">
              <a:lnSpc>
                <a:spcPct val="80000"/>
              </a:lnSpc>
              <a:spcAft>
                <a:spcPts val="0"/>
              </a:spcAft>
              <a:buClr>
                <a:schemeClr val="accent3"/>
              </a:buClr>
              <a:buFont typeface="Wingdings 2"/>
              <a:buChar char=""/>
              <a:defRPr/>
            </a:pPr>
            <a:r>
              <a:rPr lang="en-US" sz="2600" b="1" dirty="0">
                <a:latin typeface="Arial"/>
                <a:cs typeface="Arial"/>
              </a:rPr>
              <a:t>$37,092**</a:t>
            </a:r>
          </a:p>
          <a:p>
            <a:pPr marL="548640" lvl="1" indent="-274320">
              <a:lnSpc>
                <a:spcPct val="80000"/>
              </a:lnSpc>
              <a:spcAft>
                <a:spcPts val="0"/>
              </a:spcAft>
              <a:buClr>
                <a:schemeClr val="accent3"/>
              </a:buClr>
              <a:buFont typeface="Wingdings 2"/>
              <a:buChar char=""/>
              <a:defRPr/>
            </a:pPr>
            <a:r>
              <a:rPr lang="en-US" sz="2600" b="1" dirty="0">
                <a:latin typeface="Arial"/>
                <a:cs typeface="Arial"/>
              </a:rPr>
              <a:t>$16,137</a:t>
            </a:r>
            <a:endParaRPr lang="en-US" sz="2600" b="1" dirty="0">
              <a:latin typeface="Arial" panose="020B0604020202020204" pitchFamily="34" charset="0"/>
              <a:cs typeface="Arial" panose="020B0604020202020204" pitchFamily="34" charset="0"/>
            </a:endParaRPr>
          </a:p>
          <a:p>
            <a:pPr marL="274320" lvl="1" indent="0">
              <a:lnSpc>
                <a:spcPct val="80000"/>
              </a:lnSpc>
              <a:buClr>
                <a:schemeClr val="accent3"/>
              </a:buClr>
              <a:buNone/>
              <a:defRPr/>
            </a:pPr>
            <a:endParaRPr lang="en-US" sz="2800" b="1">
              <a:latin typeface="Arial" panose="020B0604020202020204" pitchFamily="34" charset="0"/>
              <a:cs typeface="Arial" panose="020B0604020202020204" pitchFamily="34" charset="0"/>
            </a:endParaRPr>
          </a:p>
          <a:p>
            <a:pPr marL="274320" indent="-274320">
              <a:lnSpc>
                <a:spcPct val="80000"/>
              </a:lnSpc>
              <a:buClr>
                <a:schemeClr val="accent3"/>
              </a:buClr>
              <a:buFont typeface="Wingdings 2"/>
              <a:buChar char=""/>
              <a:defRPr/>
            </a:pPr>
            <a:r>
              <a:rPr lang="en-US" sz="2800" b="1" dirty="0">
                <a:latin typeface="Arial"/>
                <a:cs typeface="Arial"/>
              </a:rPr>
              <a:t>Willamette University (Private)</a:t>
            </a:r>
          </a:p>
          <a:p>
            <a:pPr marL="548640" lvl="1" indent="-274320">
              <a:lnSpc>
                <a:spcPct val="80000"/>
              </a:lnSpc>
              <a:spcAft>
                <a:spcPts val="0"/>
              </a:spcAft>
              <a:buClr>
                <a:schemeClr val="accent3"/>
              </a:buClr>
              <a:buFont typeface="Wingdings 2"/>
              <a:buChar char=""/>
              <a:defRPr/>
            </a:pPr>
            <a:r>
              <a:rPr lang="en-US" sz="2600" b="1" dirty="0">
                <a:latin typeface="Arial"/>
                <a:cs typeface="Arial"/>
              </a:rPr>
              <a:t>$67,456**</a:t>
            </a:r>
          </a:p>
          <a:p>
            <a:pPr marL="548640" lvl="1" indent="-274320">
              <a:lnSpc>
                <a:spcPct val="80000"/>
              </a:lnSpc>
              <a:spcAft>
                <a:spcPts val="0"/>
              </a:spcAft>
              <a:buClr>
                <a:schemeClr val="accent3"/>
              </a:buClr>
              <a:buFont typeface="Wingdings 2"/>
              <a:buChar char=""/>
              <a:defRPr/>
            </a:pPr>
            <a:r>
              <a:rPr lang="en-US" sz="2600" b="1" dirty="0">
                <a:latin typeface="Arial"/>
                <a:cs typeface="Arial"/>
              </a:rPr>
              <a:t>$25,440</a:t>
            </a:r>
            <a:endParaRPr lang="en-US" sz="2600" b="1" dirty="0">
              <a:latin typeface="Arial" panose="020B0604020202020204" pitchFamily="34" charset="0"/>
              <a:cs typeface="Arial" panose="020B0604020202020204" pitchFamily="34" charset="0"/>
            </a:endParaRPr>
          </a:p>
          <a:p>
            <a:pPr marL="274320" lvl="1" indent="0">
              <a:lnSpc>
                <a:spcPct val="80000"/>
              </a:lnSpc>
              <a:buClr>
                <a:schemeClr val="accent3"/>
              </a:buClr>
              <a:buNone/>
              <a:defRPr/>
            </a:pPr>
            <a:endParaRPr lang="en-US" sz="2600" b="1">
              <a:latin typeface="Arial" panose="020B0604020202020204" pitchFamily="34" charset="0"/>
              <a:cs typeface="Arial" panose="020B0604020202020204" pitchFamily="34" charset="0"/>
            </a:endParaRPr>
          </a:p>
          <a:p>
            <a:pPr marL="0" indent="0" eaLnBrk="1" fontAlgn="auto" hangingPunct="1">
              <a:lnSpc>
                <a:spcPct val="80000"/>
              </a:lnSpc>
              <a:spcAft>
                <a:spcPts val="0"/>
              </a:spcAft>
              <a:buClr>
                <a:schemeClr val="accent3"/>
              </a:buClr>
              <a:buNone/>
              <a:defRPr/>
            </a:pPr>
            <a:r>
              <a:rPr lang="en-US" sz="2800" b="1" dirty="0">
                <a:latin typeface="Arial"/>
                <a:cs typeface="Arial"/>
              </a:rPr>
              <a:t>*</a:t>
            </a:r>
            <a:r>
              <a:rPr lang="en-US" sz="1800" b="1" dirty="0">
                <a:latin typeface="Arial"/>
                <a:cs typeface="Arial"/>
              </a:rPr>
              <a:t>Living at Home</a:t>
            </a:r>
          </a:p>
          <a:p>
            <a:pPr marL="0" indent="0">
              <a:lnSpc>
                <a:spcPct val="80000"/>
              </a:lnSpc>
              <a:buClr>
                <a:schemeClr val="accent3"/>
              </a:buClr>
              <a:buNone/>
              <a:defRPr/>
            </a:pPr>
            <a:r>
              <a:rPr lang="en-US" sz="2800" b="1" dirty="0">
                <a:latin typeface="Arial"/>
                <a:cs typeface="Arial"/>
              </a:rPr>
              <a:t>**</a:t>
            </a:r>
            <a:r>
              <a:rPr lang="en-US" sz="1800" b="1" dirty="0">
                <a:latin typeface="Arial"/>
                <a:cs typeface="Arial"/>
              </a:rPr>
              <a:t>Living on Campus                             </a:t>
            </a:r>
            <a:r>
              <a:rPr lang="en-US" sz="1800" b="1" dirty="0"/>
              <a:t>                               </a:t>
            </a:r>
          </a:p>
        </p:txBody>
      </p:sp>
      <p:pic>
        <p:nvPicPr>
          <p:cNvPr id="3076" name="Picture 4" descr="Tuition Cost Rgb Color Icon Stock Illustration - Download Image Now - Icon,  Scholarship, Currency - iStock">
            <a:extLst>
              <a:ext uri="{FF2B5EF4-FFF2-40B4-BE49-F238E27FC236}">
                <a16:creationId xmlns:a16="http://schemas.microsoft.com/office/drawing/2014/main" id="{070AB5EF-5543-6B74-6536-786C6FBDB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6294" y="2689401"/>
            <a:ext cx="2502196" cy="2057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491113"/>
            <a:ext cx="3200400" cy="885190"/>
          </a:xfrm>
          <a:prstGeom prst="rect">
            <a:avLst/>
          </a:prstGeom>
          <a:noFill/>
          <a:ln>
            <a:noFill/>
          </a:ln>
        </p:spPr>
      </p:pic>
      <p:pic>
        <p:nvPicPr>
          <p:cNvPr id="5" name="Picture 4" descr="C:\Users\bwilliams\AppData\Local\Microsoft\Windows\INetCache\Content.MSO\EF06A088.tmp">
            <a:extLst>
              <a:ext uri="{FF2B5EF4-FFF2-40B4-BE49-F238E27FC236}">
                <a16:creationId xmlns:a16="http://schemas.microsoft.com/office/drawing/2014/main" id="{EB809CBD-26B4-E897-F1AD-2F67A9F5EDB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85800" y="152400"/>
            <a:ext cx="7772400" cy="990600"/>
          </a:xfrm>
        </p:spPr>
        <p:txBody>
          <a:bodyPr>
            <a:normAutofit fontScale="90000"/>
          </a:bodyPr>
          <a:lstStyle/>
          <a:p>
            <a:pPr algn="ctr"/>
            <a:r>
              <a:rPr lang="en-US" dirty="0"/>
              <a:t>(ESTIMATED) Cost Of Attendance </a:t>
            </a:r>
            <a:br>
              <a:rPr lang="en-US" dirty="0"/>
            </a:br>
            <a:r>
              <a:rPr lang="en-US" dirty="0"/>
              <a:t>Comparison 2024-2025 Klamath County</a:t>
            </a:r>
          </a:p>
        </p:txBody>
      </p:sp>
      <p:sp>
        <p:nvSpPr>
          <p:cNvPr id="3" name="Content Placeholder 2"/>
          <p:cNvSpPr>
            <a:spLocks noGrp="1"/>
          </p:cNvSpPr>
          <p:nvPr>
            <p:ph idx="1"/>
          </p:nvPr>
        </p:nvSpPr>
        <p:spPr>
          <a:xfrm>
            <a:off x="685800" y="1072309"/>
            <a:ext cx="7772400" cy="4419600"/>
          </a:xfrm>
        </p:spPr>
        <p:txBody>
          <a:bodyPr vert="horz" lIns="91440" tIns="45720" rIns="91440" bIns="45720" rtlCol="0" anchor="t">
            <a:normAutofit fontScale="55000" lnSpcReduction="20000"/>
          </a:bodyPr>
          <a:lstStyle/>
          <a:p>
            <a:pPr marL="274320" indent="-274320" eaLnBrk="1" fontAlgn="auto" hangingPunct="1">
              <a:lnSpc>
                <a:spcPct val="80000"/>
              </a:lnSpc>
              <a:spcAft>
                <a:spcPts val="0"/>
              </a:spcAft>
              <a:buClr>
                <a:schemeClr val="accent3"/>
              </a:buClr>
              <a:buFont typeface="Wingdings 2"/>
              <a:buChar char=""/>
              <a:defRPr/>
            </a:pPr>
            <a:endParaRPr lang="en-US" sz="2800" b="1" dirty="0">
              <a:latin typeface="Arial" panose="020B0604020202020204" pitchFamily="34" charset="0"/>
              <a:cs typeface="Arial" panose="020B0604020202020204" pitchFamily="34" charset="0"/>
            </a:endParaRPr>
          </a:p>
          <a:p>
            <a:pPr marL="274320" indent="-274320">
              <a:lnSpc>
                <a:spcPct val="80000"/>
              </a:lnSpc>
              <a:buClr>
                <a:schemeClr val="accent3"/>
              </a:buClr>
              <a:buFont typeface="Wingdings 2"/>
              <a:buChar char=""/>
              <a:defRPr/>
            </a:pPr>
            <a:r>
              <a:rPr lang="en-US" sz="2800" b="1" dirty="0">
                <a:latin typeface="Arial"/>
                <a:cs typeface="Arial"/>
              </a:rPr>
              <a:t>Klamath Community College (OR Community College)</a:t>
            </a:r>
          </a:p>
          <a:p>
            <a:pPr marL="548640" lvl="1" indent="-274320">
              <a:lnSpc>
                <a:spcPct val="80000"/>
              </a:lnSpc>
              <a:spcAft>
                <a:spcPts val="0"/>
              </a:spcAft>
              <a:buClr>
                <a:schemeClr val="accent3"/>
              </a:buClr>
              <a:buFont typeface="Wingdings 2"/>
              <a:buChar char=""/>
              <a:defRPr/>
            </a:pPr>
            <a:r>
              <a:rPr lang="en-US" sz="2600" b="1" dirty="0">
                <a:latin typeface="Arial"/>
                <a:cs typeface="Arial"/>
              </a:rPr>
              <a:t>$30,905**</a:t>
            </a:r>
          </a:p>
          <a:p>
            <a:pPr marL="548640" lvl="1" indent="-274320">
              <a:lnSpc>
                <a:spcPct val="80000"/>
              </a:lnSpc>
              <a:spcAft>
                <a:spcPts val="0"/>
              </a:spcAft>
              <a:buClr>
                <a:schemeClr val="accent3"/>
              </a:buClr>
              <a:buFont typeface="Wingdings 2"/>
              <a:buChar char=""/>
              <a:defRPr/>
            </a:pPr>
            <a:r>
              <a:rPr lang="en-US" sz="2600" b="1" dirty="0">
                <a:latin typeface="Arial"/>
                <a:cs typeface="Arial"/>
              </a:rPr>
              <a:t>$6,300</a:t>
            </a:r>
          </a:p>
          <a:p>
            <a:pPr marL="274320" lvl="1" indent="0">
              <a:lnSpc>
                <a:spcPct val="80000"/>
              </a:lnSpc>
              <a:spcAft>
                <a:spcPts val="0"/>
              </a:spcAft>
              <a:buClr>
                <a:schemeClr val="accent3"/>
              </a:buClr>
              <a:buNone/>
              <a:defRPr/>
            </a:pPr>
            <a:endParaRPr lang="en-US" sz="1800" b="1" dirty="0">
              <a:latin typeface="Arial" panose="020B0604020202020204" pitchFamily="34" charset="0"/>
              <a:cs typeface="Arial" panose="020B0604020202020204" pitchFamily="34" charset="0"/>
            </a:endParaRPr>
          </a:p>
          <a:p>
            <a:pPr marL="274320" indent="-274320">
              <a:lnSpc>
                <a:spcPct val="80000"/>
              </a:lnSpc>
              <a:buClr>
                <a:schemeClr val="accent3"/>
              </a:buClr>
              <a:buFont typeface="Wingdings 2"/>
              <a:buChar char=""/>
              <a:defRPr/>
            </a:pPr>
            <a:r>
              <a:rPr lang="en-US" sz="2800" b="1" dirty="0">
                <a:latin typeface="Arial"/>
                <a:cs typeface="Arial"/>
              </a:rPr>
              <a:t>Oregon Institute of Technology   (OR Public 4-year)</a:t>
            </a:r>
          </a:p>
          <a:p>
            <a:pPr marL="548640" lvl="1" indent="-274320">
              <a:lnSpc>
                <a:spcPct val="80000"/>
              </a:lnSpc>
              <a:spcAft>
                <a:spcPts val="0"/>
              </a:spcAft>
              <a:buClr>
                <a:schemeClr val="accent3"/>
              </a:buClr>
              <a:buFont typeface="Wingdings 2"/>
              <a:buChar char=""/>
              <a:defRPr/>
            </a:pPr>
            <a:r>
              <a:rPr lang="en-US" sz="2600" b="1" dirty="0">
                <a:latin typeface="Arial"/>
                <a:cs typeface="Arial"/>
              </a:rPr>
              <a:t>$23,625**</a:t>
            </a:r>
          </a:p>
          <a:p>
            <a:pPr marL="548640" lvl="1" indent="-274320">
              <a:lnSpc>
                <a:spcPct val="80000"/>
              </a:lnSpc>
              <a:spcAft>
                <a:spcPts val="0"/>
              </a:spcAft>
              <a:buClr>
                <a:schemeClr val="accent3"/>
              </a:buClr>
              <a:buFont typeface="Wingdings 2"/>
              <a:buChar char=""/>
              <a:defRPr/>
            </a:pPr>
            <a:r>
              <a:rPr lang="en-US" sz="2600" b="1" dirty="0">
                <a:latin typeface="Arial"/>
                <a:cs typeface="Arial"/>
              </a:rPr>
              <a:t>$11,987</a:t>
            </a:r>
          </a:p>
          <a:p>
            <a:pPr marL="274320" lvl="1" indent="0">
              <a:lnSpc>
                <a:spcPct val="80000"/>
              </a:lnSpc>
              <a:spcAft>
                <a:spcPts val="0"/>
              </a:spcAft>
              <a:buClr>
                <a:schemeClr val="accent3"/>
              </a:buClr>
              <a:buNone/>
              <a:defRPr/>
            </a:pPr>
            <a:endParaRPr lang="en-US" sz="2600" b="1" dirty="0">
              <a:latin typeface="Arial" panose="020B0604020202020204" pitchFamily="34" charset="0"/>
              <a:cs typeface="Arial" panose="020B0604020202020204" pitchFamily="34" charset="0"/>
            </a:endParaRPr>
          </a:p>
          <a:p>
            <a:pPr marL="274320" indent="-274320">
              <a:lnSpc>
                <a:spcPct val="80000"/>
              </a:lnSpc>
              <a:buClr>
                <a:schemeClr val="accent3"/>
              </a:buClr>
              <a:buFont typeface="Wingdings 2"/>
              <a:buChar char=""/>
              <a:defRPr/>
            </a:pPr>
            <a:r>
              <a:rPr lang="en-US" sz="2800" b="1" dirty="0">
                <a:latin typeface="Arial"/>
                <a:cs typeface="Arial"/>
              </a:rPr>
              <a:t>University of Oregon (OR Public 4-year)</a:t>
            </a:r>
          </a:p>
          <a:p>
            <a:pPr marL="548640" lvl="1" indent="-274320">
              <a:lnSpc>
                <a:spcPct val="80000"/>
              </a:lnSpc>
              <a:spcAft>
                <a:spcPts val="0"/>
              </a:spcAft>
              <a:buClr>
                <a:schemeClr val="accent3"/>
              </a:buClr>
              <a:buFont typeface="Wingdings 2"/>
              <a:buChar char=""/>
              <a:defRPr/>
            </a:pPr>
            <a:r>
              <a:rPr lang="en-US" sz="2600" b="1" dirty="0">
                <a:latin typeface="Arial"/>
                <a:cs typeface="Arial"/>
              </a:rPr>
              <a:t>$37,092**</a:t>
            </a:r>
          </a:p>
          <a:p>
            <a:pPr marL="548640" lvl="1" indent="-274320">
              <a:lnSpc>
                <a:spcPct val="80000"/>
              </a:lnSpc>
              <a:spcAft>
                <a:spcPts val="0"/>
              </a:spcAft>
              <a:buClr>
                <a:schemeClr val="accent3"/>
              </a:buClr>
              <a:buFont typeface="Wingdings 2"/>
              <a:buChar char=""/>
              <a:defRPr/>
            </a:pPr>
            <a:r>
              <a:rPr lang="en-US" sz="2600" b="1" dirty="0">
                <a:latin typeface="Arial"/>
                <a:cs typeface="Arial"/>
              </a:rPr>
              <a:t>$16,137</a:t>
            </a:r>
          </a:p>
          <a:p>
            <a:pPr marL="274320" lvl="1" indent="0">
              <a:lnSpc>
                <a:spcPct val="80000"/>
              </a:lnSpc>
              <a:spcAft>
                <a:spcPts val="0"/>
              </a:spcAft>
              <a:buClr>
                <a:schemeClr val="accent3"/>
              </a:buClr>
              <a:buNone/>
              <a:defRPr/>
            </a:pPr>
            <a:endParaRPr lang="en-US" sz="2800" b="1" dirty="0">
              <a:latin typeface="Arial" panose="020B0604020202020204" pitchFamily="34" charset="0"/>
              <a:cs typeface="Arial" panose="020B0604020202020204" pitchFamily="34" charset="0"/>
            </a:endParaRPr>
          </a:p>
          <a:p>
            <a:pPr marL="274320" indent="-274320">
              <a:lnSpc>
                <a:spcPct val="80000"/>
              </a:lnSpc>
              <a:buClr>
                <a:schemeClr val="accent3"/>
              </a:buClr>
              <a:buFont typeface="Wingdings 2"/>
              <a:buChar char=""/>
              <a:defRPr/>
            </a:pPr>
            <a:r>
              <a:rPr lang="en-US" sz="2800" b="1" dirty="0">
                <a:latin typeface="Arial"/>
                <a:cs typeface="Arial"/>
              </a:rPr>
              <a:t>Willamette University (Private)</a:t>
            </a:r>
          </a:p>
          <a:p>
            <a:pPr marL="548640" lvl="1" indent="-274320">
              <a:lnSpc>
                <a:spcPct val="80000"/>
              </a:lnSpc>
              <a:spcAft>
                <a:spcPts val="0"/>
              </a:spcAft>
              <a:buClr>
                <a:schemeClr val="accent3"/>
              </a:buClr>
              <a:buFont typeface="Wingdings 2"/>
              <a:buChar char=""/>
              <a:defRPr/>
            </a:pPr>
            <a:r>
              <a:rPr lang="en-US" sz="2600" b="1" dirty="0">
                <a:latin typeface="Arial"/>
                <a:cs typeface="Arial"/>
              </a:rPr>
              <a:t>$67,456**</a:t>
            </a:r>
          </a:p>
          <a:p>
            <a:pPr marL="548640" lvl="1" indent="-274320">
              <a:lnSpc>
                <a:spcPct val="80000"/>
              </a:lnSpc>
              <a:spcAft>
                <a:spcPts val="0"/>
              </a:spcAft>
              <a:buClr>
                <a:schemeClr val="accent3"/>
              </a:buClr>
              <a:buFont typeface="Wingdings 2"/>
              <a:buChar char=""/>
              <a:defRPr/>
            </a:pPr>
            <a:r>
              <a:rPr lang="en-US" sz="2600" b="1" dirty="0">
                <a:latin typeface="Arial"/>
                <a:cs typeface="Arial"/>
              </a:rPr>
              <a:t>$25,440</a:t>
            </a:r>
          </a:p>
          <a:p>
            <a:pPr marL="274320" lvl="1" indent="0">
              <a:lnSpc>
                <a:spcPct val="80000"/>
              </a:lnSpc>
              <a:spcAft>
                <a:spcPts val="0"/>
              </a:spcAft>
              <a:buClr>
                <a:schemeClr val="accent3"/>
              </a:buClr>
              <a:buNone/>
              <a:defRPr/>
            </a:pPr>
            <a:endParaRPr lang="en-US" sz="2600" b="1" dirty="0">
              <a:latin typeface="Arial" panose="020B0604020202020204" pitchFamily="34" charset="0"/>
              <a:cs typeface="Arial" panose="020B0604020202020204" pitchFamily="34" charset="0"/>
            </a:endParaRPr>
          </a:p>
          <a:p>
            <a:pPr marL="0" indent="0" eaLnBrk="1" fontAlgn="auto" hangingPunct="1">
              <a:lnSpc>
                <a:spcPct val="80000"/>
              </a:lnSpc>
              <a:spcAft>
                <a:spcPts val="0"/>
              </a:spcAft>
              <a:buClr>
                <a:schemeClr val="accent3"/>
              </a:buClr>
              <a:buNone/>
              <a:defRPr/>
            </a:pPr>
            <a:r>
              <a:rPr lang="en-US" sz="2800" b="1" dirty="0">
                <a:latin typeface="Arial"/>
                <a:cs typeface="Arial"/>
              </a:rPr>
              <a:t>*</a:t>
            </a:r>
            <a:r>
              <a:rPr lang="en-US" sz="1800" b="1" dirty="0">
                <a:latin typeface="Arial"/>
                <a:cs typeface="Arial"/>
              </a:rPr>
              <a:t>Living at Home</a:t>
            </a:r>
          </a:p>
          <a:p>
            <a:pPr marL="0" indent="0">
              <a:lnSpc>
                <a:spcPct val="80000"/>
              </a:lnSpc>
              <a:buClr>
                <a:schemeClr val="accent3"/>
              </a:buClr>
              <a:buNone/>
              <a:defRPr/>
            </a:pPr>
            <a:r>
              <a:rPr lang="en-US" sz="2800" b="1" dirty="0">
                <a:latin typeface="Arial"/>
                <a:cs typeface="Arial"/>
              </a:rPr>
              <a:t>**</a:t>
            </a:r>
            <a:r>
              <a:rPr lang="en-US" sz="1800" b="1" dirty="0">
                <a:latin typeface="Arial"/>
                <a:cs typeface="Arial"/>
              </a:rPr>
              <a:t>Living on Campus                             </a:t>
            </a:r>
            <a:r>
              <a:rPr lang="en-US" sz="1800" b="1" dirty="0"/>
              <a:t>                               </a:t>
            </a:r>
          </a:p>
        </p:txBody>
      </p:sp>
      <p:pic>
        <p:nvPicPr>
          <p:cNvPr id="3076" name="Picture 4" descr="Tuition Cost Rgb Color Icon Stock Illustration - Download Image Now - Icon,  Scholarship, Currency - iStock">
            <a:extLst>
              <a:ext uri="{FF2B5EF4-FFF2-40B4-BE49-F238E27FC236}">
                <a16:creationId xmlns:a16="http://schemas.microsoft.com/office/drawing/2014/main" id="{070AB5EF-5543-6B74-6536-786C6FBDB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6294" y="2689401"/>
            <a:ext cx="2502196" cy="2057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491113"/>
            <a:ext cx="3200400" cy="885190"/>
          </a:xfrm>
          <a:prstGeom prst="rect">
            <a:avLst/>
          </a:prstGeom>
          <a:noFill/>
          <a:ln>
            <a:noFill/>
          </a:ln>
        </p:spPr>
      </p:pic>
    </p:spTree>
    <p:extLst>
      <p:ext uri="{BB962C8B-B14F-4D97-AF65-F5344CB8AC3E}">
        <p14:creationId xmlns:p14="http://schemas.microsoft.com/office/powerpoint/2010/main" val="3401081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9FFB7-401C-D94C-B7BA-509870D9CC82}"/>
              </a:ext>
            </a:extLst>
          </p:cNvPr>
          <p:cNvSpPr>
            <a:spLocks noGrp="1"/>
          </p:cNvSpPr>
          <p:nvPr>
            <p:ph type="ctrTitle"/>
          </p:nvPr>
        </p:nvSpPr>
        <p:spPr/>
        <p:txBody>
          <a:bodyPr/>
          <a:lstStyle/>
          <a:p>
            <a:pPr algn="ctr">
              <a:spcBef>
                <a:spcPct val="50000"/>
              </a:spcBef>
              <a:defRPr/>
            </a:pPr>
            <a:r>
              <a:rPr lang="en-US" sz="9600" dirty="0"/>
              <a:t>Financial Aid 2025-2026</a:t>
            </a:r>
            <a:endParaRPr lang="en-US" sz="9600" dirty="0">
              <a:latin typeface="Century Gothic" pitchFamily="34" charset="0"/>
            </a:endParaRPr>
          </a:p>
        </p:txBody>
      </p:sp>
      <p:sp>
        <p:nvSpPr>
          <p:cNvPr id="3" name="Subtitle 2">
            <a:extLst>
              <a:ext uri="{FF2B5EF4-FFF2-40B4-BE49-F238E27FC236}">
                <a16:creationId xmlns:a16="http://schemas.microsoft.com/office/drawing/2014/main" id="{40716A89-FC1E-8844-A361-63635863FFDE}"/>
              </a:ext>
            </a:extLst>
          </p:cNvPr>
          <p:cNvSpPr>
            <a:spLocks noGrp="1"/>
          </p:cNvSpPr>
          <p:nvPr>
            <p:ph type="subTitle" idx="1"/>
          </p:nvPr>
        </p:nvSpPr>
        <p:spPr>
          <a:xfrm>
            <a:off x="762000" y="4468032"/>
            <a:ext cx="6400800" cy="1610077"/>
          </a:xfrm>
        </p:spPr>
        <p:txBody>
          <a:bodyPr vert="horz" lIns="91440" tIns="45720" rIns="91440" bIns="45720" rtlCol="0" anchor="t">
            <a:normAutofit fontScale="32500" lnSpcReduction="20000"/>
          </a:bodyPr>
          <a:lstStyle/>
          <a:p>
            <a:pPr marL="609600" indent="-609600">
              <a:buClr>
                <a:schemeClr val="accent3"/>
              </a:buClr>
              <a:defRPr/>
            </a:pPr>
            <a:r>
              <a:rPr lang="en-US" sz="5500" dirty="0"/>
              <a:t>Robert Adams - </a:t>
            </a:r>
            <a:r>
              <a:rPr lang="en-US" sz="5500" u="sng" dirty="0"/>
              <a:t>radams@collegeandcareeroptions.org</a:t>
            </a:r>
            <a:endParaRPr lang="en-US" dirty="0"/>
          </a:p>
          <a:p>
            <a:pPr>
              <a:buClr>
                <a:schemeClr val="accent3"/>
              </a:buClr>
              <a:defRPr/>
            </a:pPr>
            <a:r>
              <a:rPr lang="en-US" sz="5500" dirty="0"/>
              <a:t>530-244-4022 		530-768-5107</a:t>
            </a:r>
          </a:p>
          <a:p>
            <a:pPr>
              <a:buClr>
                <a:schemeClr val="accent3"/>
              </a:buClr>
              <a:defRPr/>
            </a:pPr>
            <a:r>
              <a:rPr lang="en-US" sz="5500" dirty="0"/>
              <a:t>@collegeandcareeroptions on social media</a:t>
            </a:r>
          </a:p>
          <a:p>
            <a:pPr>
              <a:buClr>
                <a:schemeClr val="accent3"/>
              </a:buClr>
              <a:defRPr/>
            </a:pPr>
            <a:r>
              <a:rPr lang="en-US" sz="5500" b="1" dirty="0">
                <a:hlinkClick r:id="rId3"/>
              </a:rPr>
              <a:t>WWW.COLLEGEANDCAREEROPTIONS.ORG</a:t>
            </a:r>
            <a:endParaRPr lang="en-US" sz="5500" b="1" dirty="0"/>
          </a:p>
          <a:p>
            <a:pPr>
              <a:buClr>
                <a:schemeClr val="accent3"/>
              </a:buClr>
              <a:defRPr/>
            </a:pPr>
            <a:endParaRPr lang="en-US" sz="5600"/>
          </a:p>
          <a:p>
            <a:endParaRPr lang="en-US"/>
          </a:p>
        </p:txBody>
      </p:sp>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0542" y="225394"/>
            <a:ext cx="3720465" cy="990600"/>
          </a:xfrm>
          <a:prstGeom prst="rect">
            <a:avLst/>
          </a:prstGeom>
          <a:noFill/>
          <a:ln>
            <a:noFill/>
          </a:ln>
        </p:spPr>
      </p:pic>
      <p:pic>
        <p:nvPicPr>
          <p:cNvPr id="6" name="Picture 5" descr="A green and white sign with white text&#10;&#10;Description automatically generated">
            <a:extLst>
              <a:ext uri="{FF2B5EF4-FFF2-40B4-BE49-F238E27FC236}">
                <a16:creationId xmlns:a16="http://schemas.microsoft.com/office/drawing/2014/main" id="{C9958144-FDF0-078A-29D5-6F387BA8AFC0}"/>
              </a:ext>
            </a:extLst>
          </p:cNvPr>
          <p:cNvPicPr>
            <a:picLocks noChangeAspect="1"/>
          </p:cNvPicPr>
          <p:nvPr/>
        </p:nvPicPr>
        <p:blipFill>
          <a:blip r:embed="rId5"/>
          <a:stretch>
            <a:fillRect/>
          </a:stretch>
        </p:blipFill>
        <p:spPr>
          <a:xfrm>
            <a:off x="6489004" y="5395000"/>
            <a:ext cx="1447800" cy="619125"/>
          </a:xfrm>
          <a:prstGeom prst="rect">
            <a:avLst/>
          </a:prstGeom>
        </p:spPr>
      </p:pic>
      <p:pic>
        <p:nvPicPr>
          <p:cNvPr id="7" name="Picture 6" descr="C:\Users\bwilliams\AppData\Local\Microsoft\Windows\INetCache\Content.MSO\EF06A088.tmp">
            <a:extLst>
              <a:ext uri="{FF2B5EF4-FFF2-40B4-BE49-F238E27FC236}">
                <a16:creationId xmlns:a16="http://schemas.microsoft.com/office/drawing/2014/main" id="{F98B100F-1C56-4C25-5B2F-7EB840508A8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312826" y="115463"/>
            <a:ext cx="2489153" cy="1105951"/>
          </a:xfrm>
          <a:prstGeom prst="rect">
            <a:avLst/>
          </a:prstGeom>
          <a:noFill/>
          <a:ln>
            <a:noFill/>
          </a:ln>
        </p:spPr>
      </p:pic>
    </p:spTree>
    <p:extLst>
      <p:ext uri="{BB962C8B-B14F-4D97-AF65-F5344CB8AC3E}">
        <p14:creationId xmlns:p14="http://schemas.microsoft.com/office/powerpoint/2010/main" val="1820857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381001" y="342900"/>
            <a:ext cx="8458200" cy="609600"/>
          </a:xfrm>
        </p:spPr>
        <p:txBody>
          <a:bodyPr>
            <a:normAutofit fontScale="90000"/>
          </a:bodyPr>
          <a:lstStyle/>
          <a:p>
            <a:pPr algn="ctr" eaLnBrk="1" hangingPunct="1"/>
            <a:r>
              <a:rPr lang="en-US"/>
              <a:t>what is the student aid index? (sai)</a:t>
            </a:r>
          </a:p>
        </p:txBody>
      </p:sp>
      <p:pic>
        <p:nvPicPr>
          <p:cNvPr id="5" name="Content Placeholder 4">
            <a:extLst>
              <a:ext uri="{FF2B5EF4-FFF2-40B4-BE49-F238E27FC236}">
                <a16:creationId xmlns:a16="http://schemas.microsoft.com/office/drawing/2014/main" id="{6959D128-CAEF-9656-28AD-4147023BF38D}"/>
              </a:ext>
            </a:extLst>
          </p:cNvPr>
          <p:cNvPicPr>
            <a:picLocks noGrp="1" noChangeAspect="1"/>
          </p:cNvPicPr>
          <p:nvPr>
            <p:ph idx="1"/>
          </p:nvPr>
        </p:nvPicPr>
        <p:blipFill>
          <a:blip r:embed="rId3"/>
          <a:stretch>
            <a:fillRect/>
          </a:stretch>
        </p:blipFill>
        <p:spPr>
          <a:xfrm>
            <a:off x="647700" y="1219200"/>
            <a:ext cx="7848600" cy="4419600"/>
          </a:xfrm>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 y="5905500"/>
            <a:ext cx="3200400" cy="885190"/>
          </a:xfrm>
          <a:prstGeom prst="rect">
            <a:avLst/>
          </a:prstGeom>
          <a:noFill/>
          <a:ln>
            <a:noFill/>
          </a:ln>
        </p:spPr>
      </p:pic>
      <p:pic>
        <p:nvPicPr>
          <p:cNvPr id="4" name="Picture 3" descr="C:\Users\bwilliams\AppData\Local\Microsoft\Windows\INetCache\Content.MSO\EF06A088.tmp">
            <a:extLst>
              <a:ext uri="{FF2B5EF4-FFF2-40B4-BE49-F238E27FC236}">
                <a16:creationId xmlns:a16="http://schemas.microsoft.com/office/drawing/2014/main" id="{B4977846-04E8-41F6-6280-8486BE662ED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extLst>
      <p:ext uri="{BB962C8B-B14F-4D97-AF65-F5344CB8AC3E}">
        <p14:creationId xmlns:p14="http://schemas.microsoft.com/office/powerpoint/2010/main" val="1489331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19100" y="205967"/>
            <a:ext cx="8305800" cy="498717"/>
          </a:xfrm>
        </p:spPr>
        <p:txBody>
          <a:bodyPr>
            <a:normAutofit fontScale="90000"/>
          </a:bodyPr>
          <a:lstStyle/>
          <a:p>
            <a:pPr algn="ctr" eaLnBrk="1" hangingPunct="1"/>
            <a:r>
              <a:rPr lang="en-US"/>
              <a:t>Financial Aid OFFErs</a:t>
            </a:r>
          </a:p>
        </p:txBody>
      </p:sp>
      <p:sp>
        <p:nvSpPr>
          <p:cNvPr id="77826" name="Content Placeholder 2"/>
          <p:cNvSpPr>
            <a:spLocks noGrp="1"/>
          </p:cNvSpPr>
          <p:nvPr>
            <p:ph idx="1"/>
          </p:nvPr>
        </p:nvSpPr>
        <p:spPr>
          <a:xfrm>
            <a:off x="266700" y="780883"/>
            <a:ext cx="8610600" cy="5010316"/>
          </a:xfrm>
        </p:spPr>
        <p:txBody>
          <a:bodyPr vert="horz" lIns="91440" tIns="45720" rIns="91440" bIns="45720" rtlCol="0" anchor="t">
            <a:normAutofit fontScale="77500" lnSpcReduction="20000"/>
          </a:bodyPr>
          <a:lstStyle/>
          <a:p>
            <a:pPr marL="0" indent="0">
              <a:lnSpc>
                <a:spcPct val="120000"/>
              </a:lnSpc>
              <a:spcBef>
                <a:spcPts val="0"/>
              </a:spcBef>
              <a:buClr>
                <a:schemeClr val="accent3"/>
              </a:buClr>
              <a:buNone/>
              <a:defRPr/>
            </a:pPr>
            <a:r>
              <a:rPr lang="en-US" sz="2800" dirty="0">
                <a:latin typeface="Arial"/>
                <a:cs typeface="Arial"/>
              </a:rPr>
              <a:t>Process for financial aid:</a:t>
            </a:r>
          </a:p>
          <a:p>
            <a:pPr marL="0" indent="0">
              <a:lnSpc>
                <a:spcPct val="120000"/>
              </a:lnSpc>
              <a:spcBef>
                <a:spcPts val="0"/>
              </a:spcBef>
              <a:spcAft>
                <a:spcPts val="0"/>
              </a:spcAft>
              <a:buClr>
                <a:schemeClr val="accent3"/>
              </a:buClr>
              <a:buFont typeface="Wingdings 2"/>
              <a:buChar char=""/>
              <a:defRPr/>
            </a:pPr>
            <a:r>
              <a:rPr lang="en-US" sz="2800" dirty="0">
                <a:latin typeface="Arial"/>
                <a:cs typeface="Arial"/>
              </a:rPr>
              <a:t>Applied to the school</a:t>
            </a:r>
            <a:endParaRPr lang="en-US" dirty="0"/>
          </a:p>
          <a:p>
            <a:pPr marL="0" indent="0" eaLnBrk="1" fontAlgn="auto" hangingPunct="1">
              <a:lnSpc>
                <a:spcPct val="120000"/>
              </a:lnSpc>
              <a:spcBef>
                <a:spcPts val="0"/>
              </a:spcBef>
              <a:spcAft>
                <a:spcPts val="0"/>
              </a:spcAft>
              <a:buClr>
                <a:schemeClr val="accent3"/>
              </a:buClr>
              <a:buNone/>
              <a:defRPr/>
            </a:pPr>
            <a:r>
              <a:rPr lang="en-US" sz="2800" dirty="0">
                <a:latin typeface="Arial"/>
                <a:cs typeface="Arial"/>
              </a:rPr>
              <a:t>  + accepted to the school				</a:t>
            </a:r>
          </a:p>
          <a:p>
            <a:pPr marL="0" indent="0" eaLnBrk="1" fontAlgn="auto" hangingPunct="1">
              <a:lnSpc>
                <a:spcPct val="120000"/>
              </a:lnSpc>
              <a:spcBef>
                <a:spcPts val="0"/>
              </a:spcBef>
              <a:spcAft>
                <a:spcPts val="0"/>
              </a:spcAft>
              <a:buClr>
                <a:schemeClr val="accent3"/>
              </a:buClr>
              <a:buNone/>
              <a:defRPr/>
            </a:pPr>
            <a:r>
              <a:rPr lang="en-US" sz="2800" dirty="0">
                <a:latin typeface="Arial"/>
                <a:cs typeface="Arial"/>
              </a:rPr>
              <a:t>  + listed the school on your FAFSA/ORSAA (can list up to 20)</a:t>
            </a:r>
          </a:p>
          <a:p>
            <a:pPr marL="0" indent="0" eaLnBrk="1" fontAlgn="auto" hangingPunct="1">
              <a:lnSpc>
                <a:spcPct val="120000"/>
              </a:lnSpc>
              <a:spcBef>
                <a:spcPts val="0"/>
              </a:spcBef>
              <a:spcAft>
                <a:spcPts val="0"/>
              </a:spcAft>
              <a:buClr>
                <a:schemeClr val="accent3"/>
              </a:buClr>
              <a:buNone/>
              <a:defRPr/>
            </a:pPr>
            <a:r>
              <a:rPr lang="en-US" sz="2800" dirty="0">
                <a:latin typeface="Arial"/>
                <a:cs typeface="Arial"/>
              </a:rPr>
              <a:t>  = You will get a Financial Aid Offer from the school</a:t>
            </a:r>
          </a:p>
          <a:p>
            <a:pPr marL="0" indent="0" eaLnBrk="1" fontAlgn="auto" hangingPunct="1">
              <a:lnSpc>
                <a:spcPct val="120000"/>
              </a:lnSpc>
              <a:spcBef>
                <a:spcPts val="0"/>
              </a:spcBef>
              <a:spcAft>
                <a:spcPts val="0"/>
              </a:spcAft>
              <a:buClr>
                <a:schemeClr val="accent3"/>
              </a:buClr>
              <a:buNone/>
              <a:defRPr/>
            </a:pPr>
            <a:endParaRPr lang="en-US" sz="900">
              <a:latin typeface="Arial" panose="020B0604020202020204" pitchFamily="34" charset="0"/>
              <a:cs typeface="Arial" panose="020B0604020202020204" pitchFamily="34" charset="0"/>
            </a:endParaRPr>
          </a:p>
          <a:p>
            <a:pPr eaLnBrk="1" hangingPunct="1">
              <a:defRPr/>
            </a:pPr>
            <a:r>
              <a:rPr lang="en-US" sz="2800" dirty="0">
                <a:latin typeface="Arial"/>
                <a:cs typeface="Arial"/>
              </a:rPr>
              <a:t>Example:</a:t>
            </a:r>
          </a:p>
          <a:p>
            <a:pPr marL="393700" lvl="1" indent="0" eaLnBrk="1" hangingPunct="1">
              <a:buFont typeface="Wingdings 2" pitchFamily="18" charset="2"/>
              <a:buNone/>
              <a:defRPr/>
            </a:pPr>
            <a:r>
              <a:rPr lang="en-US" sz="2800" dirty="0">
                <a:latin typeface="Arial"/>
                <a:cs typeface="Arial"/>
              </a:rPr>
              <a:t>  	 COA			$31,000  </a:t>
            </a:r>
            <a:r>
              <a:rPr lang="en-US" sz="2000" dirty="0">
                <a:latin typeface="Arial"/>
                <a:cs typeface="Arial"/>
              </a:rPr>
              <a:t>(School Cost of Attendance)</a:t>
            </a:r>
          </a:p>
          <a:p>
            <a:pPr marL="393700" lvl="1" indent="0" eaLnBrk="1" hangingPunct="1">
              <a:buFont typeface="Wingdings 2" pitchFamily="18" charset="2"/>
              <a:buNone/>
              <a:defRPr/>
            </a:pPr>
            <a:r>
              <a:rPr lang="en-US" sz="2800" dirty="0">
                <a:latin typeface="Arial"/>
                <a:cs typeface="Arial"/>
              </a:rPr>
              <a:t>	-SAI		        -	$  5,000  </a:t>
            </a:r>
            <a:r>
              <a:rPr lang="en-US" sz="1800" dirty="0">
                <a:latin typeface="Arial"/>
                <a:cs typeface="Arial"/>
              </a:rPr>
              <a:t>(Your Student Aid Index)</a:t>
            </a:r>
            <a:endParaRPr lang="en-US" sz="2800" dirty="0">
              <a:latin typeface="Arial"/>
              <a:cs typeface="Arial"/>
            </a:endParaRPr>
          </a:p>
          <a:p>
            <a:pPr marL="0" indent="0">
              <a:buNone/>
            </a:pPr>
            <a:r>
              <a:rPr lang="en-US" sz="2800" dirty="0">
                <a:solidFill>
                  <a:srgbClr val="FF0000"/>
                </a:solidFill>
                <a:latin typeface="Arial"/>
                <a:cs typeface="Arial"/>
              </a:rPr>
              <a:t>	 Financial Need	$26,000</a:t>
            </a:r>
          </a:p>
          <a:p>
            <a:pPr marL="0" indent="0">
              <a:buNone/>
            </a:pPr>
            <a:endParaRPr lang="en-US" sz="900">
              <a:solidFill>
                <a:srgbClr val="FF0000"/>
              </a:solidFill>
              <a:latin typeface="Arial" panose="020B0604020202020204" pitchFamily="34" charset="0"/>
              <a:cs typeface="Arial" panose="020B0604020202020204" pitchFamily="34" charset="0"/>
            </a:endParaRPr>
          </a:p>
          <a:p>
            <a:r>
              <a:rPr lang="en-US" sz="2800" dirty="0">
                <a:latin typeface="Arial"/>
                <a:cs typeface="Arial"/>
              </a:rPr>
              <a:t>Schools offer varying amounts of financial aid, some more generous than others</a:t>
            </a:r>
          </a:p>
          <a:p>
            <a:pPr marL="0" indent="0">
              <a:buNone/>
            </a:pPr>
            <a:endParaRPr lang="en-US" sz="1000">
              <a:latin typeface="Arial" panose="020B0604020202020204" pitchFamily="34" charset="0"/>
              <a:cs typeface="Arial" panose="020B0604020202020204" pitchFamily="34" charset="0"/>
            </a:endParaRPr>
          </a:p>
          <a:p>
            <a:r>
              <a:rPr lang="en-US" sz="2800" dirty="0">
                <a:latin typeface="Arial"/>
                <a:cs typeface="Arial"/>
              </a:rPr>
              <a:t>Applying to multiple schools gives you more financial aid offers to consider</a:t>
            </a:r>
          </a:p>
          <a:p>
            <a:pPr marL="393700" lvl="1" indent="0" eaLnBrk="1" hangingPunct="1">
              <a:buFont typeface="Wingdings 2" pitchFamily="18" charset="2"/>
              <a:buNone/>
              <a:defRPr/>
            </a:pPr>
            <a:endParaRPr lang="en-US" sz="2800">
              <a:solidFill>
                <a:srgbClr val="FF0000"/>
              </a:solidFill>
              <a:latin typeface="Arial" panose="020B0604020202020204" pitchFamily="34" charset="0"/>
              <a:cs typeface="Arial" panose="020B0604020202020204" pitchFamily="34" charset="0"/>
            </a:endParaRPr>
          </a:p>
        </p:txBody>
      </p:sp>
      <p:cxnSp>
        <p:nvCxnSpPr>
          <p:cNvPr id="3" name="Straight Connector 2"/>
          <p:cNvCxnSpPr>
            <a:cxnSpLocks/>
          </p:cNvCxnSpPr>
          <p:nvPr/>
        </p:nvCxnSpPr>
        <p:spPr>
          <a:xfrm>
            <a:off x="3574026" y="3662516"/>
            <a:ext cx="152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28" name="Picture 4" descr="Image result for money icon transparent">
            <a:extLst>
              <a:ext uri="{FF2B5EF4-FFF2-40B4-BE49-F238E27FC236}">
                <a16:creationId xmlns:a16="http://schemas.microsoft.com/office/drawing/2014/main" id="{BB5D90B9-2CA0-8000-8A4C-09E05BE4E7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76200"/>
            <a:ext cx="1676399" cy="15239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 y="5874188"/>
            <a:ext cx="3200400" cy="885190"/>
          </a:xfrm>
          <a:prstGeom prst="rect">
            <a:avLst/>
          </a:prstGeom>
          <a:noFill/>
          <a:ln>
            <a:noFill/>
          </a:ln>
        </p:spPr>
      </p:pic>
      <p:pic>
        <p:nvPicPr>
          <p:cNvPr id="5" name="Picture 4" descr="C:\Users\bwilliams\AppData\Local\Microsoft\Windows\INetCache\Content.MSO\EF06A088.tmp">
            <a:extLst>
              <a:ext uri="{FF2B5EF4-FFF2-40B4-BE49-F238E27FC236}">
                <a16:creationId xmlns:a16="http://schemas.microsoft.com/office/drawing/2014/main" id="{A4079018-47BD-2595-005E-62ED78D9034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extLst>
      <p:ext uri="{BB962C8B-B14F-4D97-AF65-F5344CB8AC3E}">
        <p14:creationId xmlns:p14="http://schemas.microsoft.com/office/powerpoint/2010/main" val="2679742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7312"/>
            <a:ext cx="7772400" cy="528487"/>
          </a:xfrm>
        </p:spPr>
        <p:txBody>
          <a:bodyPr>
            <a:normAutofit fontScale="90000"/>
          </a:bodyPr>
          <a:lstStyle/>
          <a:p>
            <a:pPr algn="ctr"/>
            <a:r>
              <a:rPr lang="en-US"/>
              <a:t>Financial AiD opportunities</a:t>
            </a:r>
            <a:endParaRPr lang="en-US">
              <a:solidFill>
                <a:srgbClr val="00B050"/>
              </a:solidFill>
            </a:endParaRPr>
          </a:p>
        </p:txBody>
      </p:sp>
      <p:sp>
        <p:nvSpPr>
          <p:cNvPr id="3" name="Content Placeholder 2"/>
          <p:cNvSpPr>
            <a:spLocks noGrp="1"/>
          </p:cNvSpPr>
          <p:nvPr>
            <p:ph idx="4294967295"/>
          </p:nvPr>
        </p:nvSpPr>
        <p:spPr>
          <a:xfrm>
            <a:off x="0" y="843114"/>
            <a:ext cx="8229600" cy="376086"/>
          </a:xfrm>
          <a:solidFill>
            <a:schemeClr val="bg1"/>
          </a:solidFill>
        </p:spPr>
        <p:txBody>
          <a:bodyPr vert="horz" lIns="91440" tIns="45720" rIns="91440" bIns="45720" rtlCol="0" anchor="t">
            <a:normAutofit fontScale="85000" lnSpcReduction="20000"/>
          </a:bodyPr>
          <a:lstStyle/>
          <a:p>
            <a:pPr>
              <a:buFont typeface="Wingdings" panose="05000000000000000000" pitchFamily="2" charset="2"/>
              <a:buChar char="Ø"/>
            </a:pPr>
            <a:r>
              <a:rPr lang="en-US" sz="2800" b="1" dirty="0">
                <a:latin typeface="Arial"/>
                <a:cs typeface="Arial"/>
              </a:rPr>
              <a:t>Federal Aid Programs - </a:t>
            </a:r>
            <a:r>
              <a:rPr lang="en-US" sz="2800" b="1" dirty="0">
                <a:solidFill>
                  <a:schemeClr val="accent1"/>
                </a:solidFill>
                <a:latin typeface="Arial"/>
                <a:cs typeface="Arial"/>
              </a:rPr>
              <a:t>2025-2026 Information</a:t>
            </a:r>
          </a:p>
          <a:p>
            <a:pPr lvl="1"/>
            <a:endParaRPr lang="en-US" sz="900">
              <a:latin typeface="Arial" panose="020B0604020202020204" pitchFamily="34" charset="0"/>
              <a:cs typeface="Arial" panose="020B0604020202020204" pitchFamily="34" charset="0"/>
            </a:endParaRPr>
          </a:p>
          <a:p>
            <a:pPr marL="548640" lvl="2" indent="0">
              <a:buNone/>
            </a:pPr>
            <a:endParaRPr lang="en-US" sz="1000">
              <a:latin typeface="Arial" panose="020B0604020202020204" pitchFamily="34" charset="0"/>
              <a:cs typeface="Arial" panose="020B0604020202020204" pitchFamily="34" charset="0"/>
            </a:endParaRPr>
          </a:p>
        </p:txBody>
      </p:sp>
      <p:pic>
        <p:nvPicPr>
          <p:cNvPr id="8" name="Picture 7"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742826"/>
            <a:ext cx="3200400" cy="885190"/>
          </a:xfrm>
          <a:prstGeom prst="rect">
            <a:avLst/>
          </a:prstGeom>
          <a:noFill/>
          <a:ln>
            <a:noFill/>
          </a:ln>
        </p:spPr>
      </p:pic>
      <p:pic>
        <p:nvPicPr>
          <p:cNvPr id="5" name="Picture 4">
            <a:extLst>
              <a:ext uri="{FF2B5EF4-FFF2-40B4-BE49-F238E27FC236}">
                <a16:creationId xmlns:a16="http://schemas.microsoft.com/office/drawing/2014/main" id="{4A613D68-D9F0-D4E3-E8F4-D53D96FC9453}"/>
              </a:ext>
            </a:extLst>
          </p:cNvPr>
          <p:cNvPicPr>
            <a:picLocks noChangeAspect="1"/>
          </p:cNvPicPr>
          <p:nvPr/>
        </p:nvPicPr>
        <p:blipFill>
          <a:blip r:embed="rId4"/>
          <a:stretch>
            <a:fillRect/>
          </a:stretch>
        </p:blipFill>
        <p:spPr>
          <a:xfrm>
            <a:off x="235323" y="1571987"/>
            <a:ext cx="8684559" cy="3714027"/>
          </a:xfrm>
          <a:prstGeom prst="rect">
            <a:avLst/>
          </a:prstGeom>
        </p:spPr>
      </p:pic>
      <p:pic>
        <p:nvPicPr>
          <p:cNvPr id="6" name="Picture 5" descr="C:\Users\bwilliams\AppData\Local\Microsoft\Windows\INetCache\Content.MSO\EF06A088.tmp">
            <a:extLst>
              <a:ext uri="{FF2B5EF4-FFF2-40B4-BE49-F238E27FC236}">
                <a16:creationId xmlns:a16="http://schemas.microsoft.com/office/drawing/2014/main" id="{000121A6-2D58-1DD6-F1AB-0C17F16364D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extLst>
      <p:ext uri="{BB962C8B-B14F-4D97-AF65-F5344CB8AC3E}">
        <p14:creationId xmlns:p14="http://schemas.microsoft.com/office/powerpoint/2010/main" val="4002964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7312"/>
            <a:ext cx="7772400" cy="528487"/>
          </a:xfrm>
        </p:spPr>
        <p:txBody>
          <a:bodyPr>
            <a:normAutofit fontScale="90000"/>
          </a:bodyPr>
          <a:lstStyle/>
          <a:p>
            <a:pPr algn="ctr"/>
            <a:r>
              <a:rPr lang="en-US"/>
              <a:t>Financial AiD opportunities</a:t>
            </a:r>
            <a:endParaRPr lang="en-US">
              <a:solidFill>
                <a:srgbClr val="00B050"/>
              </a:solidFill>
            </a:endParaRPr>
          </a:p>
        </p:txBody>
      </p:sp>
      <p:sp>
        <p:nvSpPr>
          <p:cNvPr id="3" name="Content Placeholder 2"/>
          <p:cNvSpPr>
            <a:spLocks noGrp="1"/>
          </p:cNvSpPr>
          <p:nvPr>
            <p:ph idx="4294967295"/>
          </p:nvPr>
        </p:nvSpPr>
        <p:spPr>
          <a:xfrm>
            <a:off x="0" y="843114"/>
            <a:ext cx="8229600" cy="376086"/>
          </a:xfrm>
          <a:solidFill>
            <a:schemeClr val="bg1"/>
          </a:solidFill>
        </p:spPr>
        <p:txBody>
          <a:bodyPr vert="horz" lIns="91440" tIns="45720" rIns="91440" bIns="45720" rtlCol="0" anchor="t">
            <a:normAutofit fontScale="70000" lnSpcReduction="20000"/>
          </a:bodyPr>
          <a:lstStyle/>
          <a:p>
            <a:pPr>
              <a:buFont typeface="Wingdings" panose="05000000000000000000" pitchFamily="2" charset="2"/>
              <a:buChar char="Ø"/>
            </a:pPr>
            <a:r>
              <a:rPr lang="en-US" sz="2800" b="1" dirty="0">
                <a:latin typeface="Arial"/>
                <a:cs typeface="Arial"/>
              </a:rPr>
              <a:t>Federal Pell Grant Program Aid Program - </a:t>
            </a:r>
            <a:r>
              <a:rPr lang="en-US" sz="2800" b="1" dirty="0">
                <a:solidFill>
                  <a:schemeClr val="accent1"/>
                </a:solidFill>
                <a:latin typeface="Arial"/>
                <a:cs typeface="Arial"/>
              </a:rPr>
              <a:t>2025-2026 Information</a:t>
            </a:r>
          </a:p>
          <a:p>
            <a:pPr lvl="1"/>
            <a:endParaRPr lang="en-US" sz="900">
              <a:latin typeface="Arial" panose="020B0604020202020204" pitchFamily="34" charset="0"/>
              <a:cs typeface="Arial" panose="020B0604020202020204" pitchFamily="34" charset="0"/>
            </a:endParaRPr>
          </a:p>
          <a:p>
            <a:pPr marL="548640" lvl="2" indent="0">
              <a:buNone/>
            </a:pPr>
            <a:endParaRPr lang="en-US" sz="1000">
              <a:latin typeface="Arial" panose="020B0604020202020204" pitchFamily="34" charset="0"/>
              <a:cs typeface="Arial" panose="020B0604020202020204" pitchFamily="34" charset="0"/>
            </a:endParaRPr>
          </a:p>
        </p:txBody>
      </p:sp>
      <p:pic>
        <p:nvPicPr>
          <p:cNvPr id="8" name="Picture 7"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742826"/>
            <a:ext cx="3200400" cy="885190"/>
          </a:xfrm>
          <a:prstGeom prst="rect">
            <a:avLst/>
          </a:prstGeom>
          <a:noFill/>
          <a:ln>
            <a:noFill/>
          </a:ln>
        </p:spPr>
      </p:pic>
      <p:pic>
        <p:nvPicPr>
          <p:cNvPr id="5" name="Picture 4" descr="A screenshot of a table&#10;&#10;Description automatically generated">
            <a:extLst>
              <a:ext uri="{FF2B5EF4-FFF2-40B4-BE49-F238E27FC236}">
                <a16:creationId xmlns:a16="http://schemas.microsoft.com/office/drawing/2014/main" id="{9E2F3BCD-F077-E358-6FA7-46F77EF2D8AA}"/>
              </a:ext>
            </a:extLst>
          </p:cNvPr>
          <p:cNvPicPr>
            <a:picLocks noChangeAspect="1"/>
          </p:cNvPicPr>
          <p:nvPr/>
        </p:nvPicPr>
        <p:blipFill>
          <a:blip r:embed="rId4"/>
          <a:stretch>
            <a:fillRect/>
          </a:stretch>
        </p:blipFill>
        <p:spPr>
          <a:xfrm>
            <a:off x="401243" y="1219760"/>
            <a:ext cx="8341513" cy="4327152"/>
          </a:xfrm>
          <a:prstGeom prst="rect">
            <a:avLst/>
          </a:prstGeom>
        </p:spPr>
      </p:pic>
      <p:pic>
        <p:nvPicPr>
          <p:cNvPr id="7" name="Picture 6" descr="C:\Users\bwilliams\AppData\Local\Microsoft\Windows\INetCache\Content.MSO\EF06A088.tmp">
            <a:extLst>
              <a:ext uri="{FF2B5EF4-FFF2-40B4-BE49-F238E27FC236}">
                <a16:creationId xmlns:a16="http://schemas.microsoft.com/office/drawing/2014/main" id="{6B317922-F580-5ECB-9544-0E62A261CB1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extLst>
      <p:ext uri="{BB962C8B-B14F-4D97-AF65-F5344CB8AC3E}">
        <p14:creationId xmlns:p14="http://schemas.microsoft.com/office/powerpoint/2010/main" val="2412234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505968"/>
          </a:xfrm>
        </p:spPr>
        <p:txBody>
          <a:bodyPr>
            <a:normAutofit fontScale="90000"/>
          </a:bodyPr>
          <a:lstStyle/>
          <a:p>
            <a:pPr algn="ctr"/>
            <a:r>
              <a:rPr lang="en-US"/>
              <a:t>Financial AiD opportunities</a:t>
            </a:r>
            <a:endParaRPr lang="en-US">
              <a:solidFill>
                <a:srgbClr val="00B050"/>
              </a:solidFill>
            </a:endParaRPr>
          </a:p>
        </p:txBody>
      </p:sp>
      <p:sp>
        <p:nvSpPr>
          <p:cNvPr id="3" name="Content Placeholder 2"/>
          <p:cNvSpPr>
            <a:spLocks noGrp="1"/>
          </p:cNvSpPr>
          <p:nvPr>
            <p:ph idx="1"/>
          </p:nvPr>
        </p:nvSpPr>
        <p:spPr>
          <a:xfrm>
            <a:off x="304800" y="762000"/>
            <a:ext cx="8534400" cy="4980826"/>
          </a:xfrm>
          <a:solidFill>
            <a:schemeClr val="bg1"/>
          </a:solidFill>
        </p:spPr>
        <p:txBody>
          <a:bodyPr vert="horz" lIns="91440" tIns="45720" rIns="91440" bIns="45720" rtlCol="0" anchor="t">
            <a:normAutofit fontScale="85000" lnSpcReduction="20000"/>
          </a:bodyPr>
          <a:lstStyle/>
          <a:p>
            <a:pPr>
              <a:buFont typeface="Wingdings" panose="05000000000000000000" pitchFamily="2" charset="2"/>
              <a:buChar char="Ø"/>
            </a:pPr>
            <a:r>
              <a:rPr lang="en-US" sz="2400" b="1" dirty="0">
                <a:latin typeface="Arial"/>
                <a:cs typeface="Arial"/>
              </a:rPr>
              <a:t>Federal Aid Programs – </a:t>
            </a:r>
            <a:r>
              <a:rPr lang="en-US" sz="2400" b="1" dirty="0">
                <a:solidFill>
                  <a:schemeClr val="accent1"/>
                </a:solidFill>
                <a:latin typeface="Arial"/>
                <a:cs typeface="Arial"/>
              </a:rPr>
              <a:t>2025-2026 Information</a:t>
            </a:r>
          </a:p>
          <a:p>
            <a:pPr marL="0" indent="0">
              <a:buNone/>
            </a:pPr>
            <a:endParaRPr lang="en-US" sz="2400" b="1">
              <a:solidFill>
                <a:schemeClr val="accent1"/>
              </a:solidFill>
              <a:latin typeface="Arial" panose="020B0604020202020204" pitchFamily="34" charset="0"/>
              <a:cs typeface="Arial" panose="020B0604020202020204" pitchFamily="34" charset="0"/>
            </a:endParaRPr>
          </a:p>
          <a:p>
            <a:pPr lvl="1"/>
            <a:r>
              <a:rPr lang="en-US" sz="2400" dirty="0">
                <a:latin typeface="Arial"/>
                <a:cs typeface="Arial"/>
              </a:rPr>
              <a:t>How is a Pell Grant Award determined?</a:t>
            </a:r>
          </a:p>
          <a:p>
            <a:pPr lvl="2"/>
            <a:r>
              <a:rPr lang="en-US" sz="2200" dirty="0">
                <a:latin typeface="Arial"/>
                <a:cs typeface="Arial"/>
              </a:rPr>
              <a:t>An automatic Maximum Pell Grant Award of $7,395 per year – Max Pell</a:t>
            </a:r>
          </a:p>
          <a:p>
            <a:pPr marL="548640" lvl="2" indent="0">
              <a:buNone/>
            </a:pPr>
            <a:r>
              <a:rPr lang="en-US" sz="2200" dirty="0">
                <a:latin typeface="Arial"/>
                <a:cs typeface="Arial"/>
              </a:rPr>
              <a:t> 	(see eligibility chart) </a:t>
            </a:r>
            <a:endParaRPr lang="en-US" sz="2200" dirty="0">
              <a:latin typeface="Arial" panose="020B0604020202020204" pitchFamily="34" charset="0"/>
              <a:cs typeface="Arial" panose="020B0604020202020204" pitchFamily="34" charset="0"/>
            </a:endParaRPr>
          </a:p>
          <a:p>
            <a:pPr lvl="2"/>
            <a:endParaRPr lang="en-US" sz="2200">
              <a:latin typeface="Arial" panose="020B0604020202020204" pitchFamily="34" charset="0"/>
              <a:cs typeface="Arial" panose="020B0604020202020204" pitchFamily="34" charset="0"/>
            </a:endParaRPr>
          </a:p>
          <a:p>
            <a:pPr lvl="2"/>
            <a:r>
              <a:rPr lang="en-US" sz="2200" dirty="0">
                <a:latin typeface="Arial"/>
                <a:cs typeface="Arial"/>
              </a:rPr>
              <a:t>SAI-calculated Pell Grant</a:t>
            </a:r>
          </a:p>
          <a:p>
            <a:pPr lvl="3"/>
            <a:r>
              <a:rPr lang="en-US" sz="2200" dirty="0">
                <a:latin typeface="Arial"/>
                <a:cs typeface="Arial"/>
              </a:rPr>
              <a:t>Maximum Pell Grant (i.e., $7,395) – SAI = Pell Award</a:t>
            </a:r>
          </a:p>
          <a:p>
            <a:pPr marL="822960" lvl="3" indent="0">
              <a:buNone/>
            </a:pPr>
            <a:endParaRPr lang="en-US" sz="2200">
              <a:latin typeface="Arial" panose="020B0604020202020204" pitchFamily="34" charset="0"/>
              <a:cs typeface="Arial" panose="020B0604020202020204" pitchFamily="34" charset="0"/>
            </a:endParaRPr>
          </a:p>
          <a:p>
            <a:pPr lvl="2"/>
            <a:r>
              <a:rPr lang="en-US" sz="2200" dirty="0">
                <a:latin typeface="Arial"/>
                <a:cs typeface="Arial"/>
              </a:rPr>
              <a:t>A Minimum Pell Grant Award of $740 – Min Pell (i.e., 10% of Max Pell) </a:t>
            </a:r>
            <a:endParaRPr lang="en-US" sz="2200" dirty="0">
              <a:latin typeface="Arial" panose="020B0604020202020204" pitchFamily="34" charset="0"/>
              <a:cs typeface="Arial" panose="020B0604020202020204" pitchFamily="34" charset="0"/>
            </a:endParaRPr>
          </a:p>
          <a:p>
            <a:pPr marL="548640" lvl="2" indent="0">
              <a:buNone/>
            </a:pPr>
            <a:r>
              <a:rPr lang="en-US" sz="2200" dirty="0">
                <a:latin typeface="Arial"/>
                <a:cs typeface="Arial"/>
              </a:rPr>
              <a:t>	(see eligibility chart) – Min Pell</a:t>
            </a:r>
          </a:p>
          <a:p>
            <a:pPr lvl="3"/>
            <a:endParaRPr lang="en-US" sz="2200">
              <a:latin typeface="Arial" panose="020B0604020202020204" pitchFamily="34" charset="0"/>
              <a:cs typeface="Arial" panose="020B0604020202020204" pitchFamily="34" charset="0"/>
            </a:endParaRPr>
          </a:p>
          <a:p>
            <a:pPr lvl="1"/>
            <a:r>
              <a:rPr lang="en-US" sz="2400" dirty="0">
                <a:latin typeface="Arial"/>
                <a:cs typeface="Arial"/>
              </a:rPr>
              <a:t>Federal Student Aid Estimator</a:t>
            </a:r>
          </a:p>
          <a:p>
            <a:pPr lvl="2"/>
            <a:r>
              <a:rPr lang="en-US" sz="2200" dirty="0">
                <a:latin typeface="Arial"/>
                <a:cs typeface="Arial"/>
                <a:hlinkClick r:id="rId3"/>
              </a:rPr>
              <a:t>studentaid.gov/aid-estimator</a:t>
            </a:r>
            <a:endParaRPr lang="en-US" sz="2000" dirty="0">
              <a:latin typeface="Arial" panose="020B0604020202020204" pitchFamily="34" charset="0"/>
              <a:cs typeface="Arial" panose="020B0604020202020204" pitchFamily="34" charset="0"/>
            </a:endParaRPr>
          </a:p>
          <a:p>
            <a:pPr lvl="3">
              <a:buClr>
                <a:srgbClr val="9A732E"/>
              </a:buClr>
            </a:pPr>
            <a:r>
              <a:rPr lang="en-US" sz="2000" dirty="0">
                <a:latin typeface="Arial"/>
                <a:cs typeface="Arial"/>
              </a:rPr>
              <a:t>Calculates Student Aid Index (SAI) and gives federal financial aid estimate (Pell Grant)</a:t>
            </a:r>
            <a:endParaRPr lang="en-US" sz="2000">
              <a:latin typeface="Arial" panose="020B0604020202020204" pitchFamily="34" charset="0"/>
              <a:cs typeface="Arial" panose="020B0604020202020204" pitchFamily="34" charset="0"/>
            </a:endParaRPr>
          </a:p>
          <a:p>
            <a:pPr marL="274320" lvl="1" indent="0">
              <a:buNone/>
            </a:pPr>
            <a:endParaRPr lang="en-US" sz="2400" dirty="0">
              <a:latin typeface="Arial"/>
              <a:cs typeface="Arial"/>
            </a:endParaRPr>
          </a:p>
          <a:p>
            <a:pPr lvl="1"/>
            <a:endParaRPr lang="en-US" sz="2400">
              <a:latin typeface="Arial" panose="020B0604020202020204" pitchFamily="34" charset="0"/>
              <a:cs typeface="Arial" panose="020B0604020202020204" pitchFamily="34" charset="0"/>
            </a:endParaRPr>
          </a:p>
          <a:p>
            <a:pPr lvl="1"/>
            <a:endParaRPr lang="en-US" sz="2400">
              <a:latin typeface="Arial" panose="020B0604020202020204" pitchFamily="34" charset="0"/>
              <a:cs typeface="Arial" panose="020B0604020202020204" pitchFamily="34" charset="0"/>
            </a:endParaRPr>
          </a:p>
          <a:p>
            <a:pPr marL="548640" lvl="2" indent="0">
              <a:buNone/>
            </a:pPr>
            <a:endParaRPr lang="en-US" sz="1000">
              <a:latin typeface="Arial" panose="020B0604020202020204" pitchFamily="34" charset="0"/>
              <a:cs typeface="Arial" panose="020B0604020202020204" pitchFamily="34" charset="0"/>
            </a:endParaRPr>
          </a:p>
        </p:txBody>
      </p:sp>
      <p:pic>
        <p:nvPicPr>
          <p:cNvPr id="8" name="Picture 7"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742826"/>
            <a:ext cx="3200400" cy="885190"/>
          </a:xfrm>
          <a:prstGeom prst="rect">
            <a:avLst/>
          </a:prstGeom>
          <a:noFill/>
          <a:ln>
            <a:noFill/>
          </a:ln>
        </p:spPr>
      </p:pic>
      <p:pic>
        <p:nvPicPr>
          <p:cNvPr id="1026" name="Picture 2" descr="ACP">
            <a:extLst>
              <a:ext uri="{FF2B5EF4-FFF2-40B4-BE49-F238E27FC236}">
                <a16:creationId xmlns:a16="http://schemas.microsoft.com/office/drawing/2014/main" id="{145F60D9-834C-44EA-B953-69E0DAE0C3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5675" y="19050"/>
            <a:ext cx="15335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bwilliams\AppData\Local\Microsoft\Windows\INetCache\Content.MSO\EF06A088.tmp">
            <a:extLst>
              <a:ext uri="{FF2B5EF4-FFF2-40B4-BE49-F238E27FC236}">
                <a16:creationId xmlns:a16="http://schemas.microsoft.com/office/drawing/2014/main" id="{7A945549-09E2-0A2D-CEDC-851BB19EB6B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extLst>
      <p:ext uri="{BB962C8B-B14F-4D97-AF65-F5344CB8AC3E}">
        <p14:creationId xmlns:p14="http://schemas.microsoft.com/office/powerpoint/2010/main" val="2295017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972" y="229984"/>
            <a:ext cx="8229600" cy="647465"/>
          </a:xfrm>
        </p:spPr>
        <p:txBody>
          <a:bodyPr>
            <a:normAutofit fontScale="90000"/>
          </a:bodyPr>
          <a:lstStyle/>
          <a:p>
            <a:pPr algn="ctr"/>
            <a:r>
              <a:rPr lang="en-US"/>
              <a:t>Financial AiD opportunities</a:t>
            </a:r>
            <a:endParaRPr lang="en-US">
              <a:solidFill>
                <a:srgbClr val="00B050"/>
              </a:solidFill>
            </a:endParaRPr>
          </a:p>
        </p:txBody>
      </p:sp>
      <p:sp>
        <p:nvSpPr>
          <p:cNvPr id="3" name="Content Placeholder 2"/>
          <p:cNvSpPr>
            <a:spLocks noGrp="1"/>
          </p:cNvSpPr>
          <p:nvPr>
            <p:ph idx="1"/>
          </p:nvPr>
        </p:nvSpPr>
        <p:spPr>
          <a:xfrm>
            <a:off x="381000" y="893913"/>
            <a:ext cx="8305800" cy="4821087"/>
          </a:xfrm>
          <a:solidFill>
            <a:schemeClr val="bg1"/>
          </a:solidFill>
        </p:spPr>
        <p:txBody>
          <a:bodyPr vert="horz" lIns="91440" tIns="45720" rIns="91440" bIns="45720" rtlCol="0" anchor="t">
            <a:normAutofit fontScale="92500"/>
          </a:bodyPr>
          <a:lstStyle/>
          <a:p>
            <a:pPr>
              <a:buFont typeface="Wingdings,Sans-Serif" panose="05000000000000000000" pitchFamily="2" charset="2"/>
              <a:buChar char="Ø"/>
            </a:pPr>
            <a:r>
              <a:rPr lang="en-US" sz="2400" b="1" dirty="0">
                <a:latin typeface="Arial"/>
                <a:cs typeface="Arial"/>
              </a:rPr>
              <a:t>Oregon Aid Programs</a:t>
            </a:r>
            <a:r>
              <a:rPr lang="en-US" sz="2400" b="1" dirty="0">
                <a:solidFill>
                  <a:srgbClr val="0070C0"/>
                </a:solidFill>
                <a:latin typeface="Arial"/>
                <a:cs typeface="Arial"/>
              </a:rPr>
              <a:t>*</a:t>
            </a:r>
            <a:r>
              <a:rPr lang="en-US" sz="2400" b="1" dirty="0">
                <a:latin typeface="Arial"/>
                <a:cs typeface="Arial"/>
              </a:rPr>
              <a:t> - </a:t>
            </a:r>
            <a:r>
              <a:rPr lang="en-US" sz="2400" b="1" dirty="0">
                <a:solidFill>
                  <a:schemeClr val="accent1"/>
                </a:solidFill>
                <a:latin typeface="Arial"/>
                <a:cs typeface="Arial"/>
              </a:rPr>
              <a:t>2025-2026 Information</a:t>
            </a:r>
            <a:endParaRPr lang="en-US" sz="2400" dirty="0">
              <a:solidFill>
                <a:schemeClr val="accent1"/>
              </a:solidFill>
              <a:latin typeface="Arial"/>
              <a:cs typeface="Arial"/>
            </a:endParaRPr>
          </a:p>
          <a:p>
            <a:pPr lvl="1">
              <a:buClr>
                <a:srgbClr val="9A732E"/>
              </a:buClr>
              <a:buFont typeface="Wingdings,Sans-Serif" panose="05000000000000000000" pitchFamily="2" charset="2"/>
              <a:buChar char="Ø"/>
            </a:pPr>
            <a:endParaRPr lang="en-US" sz="1100">
              <a:solidFill>
                <a:srgbClr val="000000"/>
              </a:solidFill>
              <a:latin typeface="Arial" panose="020B0604020202020204" pitchFamily="34" charset="0"/>
              <a:cs typeface="Arial" panose="020B0604020202020204" pitchFamily="34" charset="0"/>
            </a:endParaRPr>
          </a:p>
          <a:p>
            <a:pPr lvl="1">
              <a:buClr>
                <a:srgbClr val="9A732E"/>
              </a:buClr>
              <a:buFont typeface="Wingdings,Sans-Serif" panose="05000000000000000000" pitchFamily="2" charset="2"/>
              <a:buChar char="Ø"/>
            </a:pPr>
            <a:r>
              <a:rPr lang="en-US" sz="2800" dirty="0">
                <a:latin typeface="Arial"/>
                <a:cs typeface="Arial"/>
              </a:rPr>
              <a:t>Oregon </a:t>
            </a:r>
            <a:r>
              <a:rPr lang="en-US" sz="2800" dirty="0">
                <a:solidFill>
                  <a:srgbClr val="000000"/>
                </a:solidFill>
                <a:latin typeface="Arial"/>
                <a:cs typeface="Arial"/>
              </a:rPr>
              <a:t>Opportunity </a:t>
            </a:r>
            <a:r>
              <a:rPr lang="en-US" sz="2800" dirty="0">
                <a:latin typeface="Arial"/>
                <a:cs typeface="Arial"/>
              </a:rPr>
              <a:t>Grant</a:t>
            </a:r>
            <a:r>
              <a:rPr lang="en-US" sz="2800" dirty="0">
                <a:solidFill>
                  <a:srgbClr val="000000"/>
                </a:solidFill>
                <a:latin typeface="Arial"/>
                <a:cs typeface="Arial"/>
              </a:rPr>
              <a:t> (OOG)</a:t>
            </a:r>
            <a:r>
              <a:rPr lang="en-US" sz="2800" dirty="0">
                <a:solidFill>
                  <a:srgbClr val="0070C0"/>
                </a:solidFill>
                <a:latin typeface="Arial"/>
                <a:cs typeface="Arial"/>
              </a:rPr>
              <a:t> </a:t>
            </a:r>
            <a:r>
              <a:rPr lang="en-US" sz="2800" dirty="0">
                <a:solidFill>
                  <a:srgbClr val="000000"/>
                </a:solidFill>
                <a:latin typeface="Arial"/>
                <a:cs typeface="Arial"/>
              </a:rPr>
              <a:t> </a:t>
            </a:r>
            <a:r>
              <a:rPr lang="en-US" sz="2800" b="1" dirty="0">
                <a:solidFill>
                  <a:srgbClr val="0070C0"/>
                </a:solidFill>
                <a:latin typeface="Arial"/>
                <a:cs typeface="Arial"/>
              </a:rPr>
              <a:t>$900 - $7,524</a:t>
            </a:r>
            <a:endParaRPr lang="en-US" sz="2800" dirty="0">
              <a:latin typeface="Arial" panose="020B0604020202020204" pitchFamily="34" charset="0"/>
              <a:cs typeface="Arial" panose="020B0604020202020204" pitchFamily="34" charset="0"/>
            </a:endParaRPr>
          </a:p>
          <a:p>
            <a:pPr lvl="1">
              <a:buClr>
                <a:srgbClr val="9A732E"/>
              </a:buClr>
              <a:buFont typeface="Wingdings,Sans-Serif" panose="05000000000000000000" pitchFamily="2" charset="2"/>
              <a:buChar char="Ø"/>
            </a:pPr>
            <a:endParaRPr lang="en-US" sz="1000">
              <a:latin typeface="Arial" panose="020B0604020202020204" pitchFamily="34" charset="0"/>
              <a:cs typeface="Arial" panose="020B0604020202020204" pitchFamily="34" charset="0"/>
            </a:endParaRPr>
          </a:p>
          <a:p>
            <a:pPr lvl="1">
              <a:buClr>
                <a:srgbClr val="9A732E"/>
              </a:buClr>
              <a:buFont typeface="Wingdings,Sans-Serif" panose="05000000000000000000" pitchFamily="2" charset="2"/>
              <a:buChar char="Ø"/>
            </a:pPr>
            <a:r>
              <a:rPr lang="en-US" sz="2800" dirty="0">
                <a:latin typeface="Arial"/>
                <a:cs typeface="Arial"/>
              </a:rPr>
              <a:t>Oregon Promise Grant – June 3, 2025</a:t>
            </a:r>
            <a:endParaRPr lang="en-US" sz="2800" dirty="0">
              <a:latin typeface="Arial" panose="020B0604020202020204" pitchFamily="34" charset="0"/>
              <a:cs typeface="Arial" panose="020B0604020202020204" pitchFamily="34" charset="0"/>
            </a:endParaRPr>
          </a:p>
          <a:p>
            <a:pPr lvl="2">
              <a:buClr>
                <a:srgbClr val="9A732E"/>
              </a:buClr>
              <a:buFont typeface="Wingdings,Sans-Serif" panose="05000000000000000000" pitchFamily="2" charset="2"/>
              <a:buChar char="Ø"/>
            </a:pPr>
            <a:r>
              <a:rPr lang="en-US" sz="2400" dirty="0">
                <a:latin typeface="Arial"/>
                <a:cs typeface="Arial"/>
              </a:rPr>
              <a:t>First 90 credits (attempted or completed) of community college - </a:t>
            </a:r>
            <a:r>
              <a:rPr lang="en-US" sz="2600" b="1" dirty="0">
                <a:solidFill>
                  <a:srgbClr val="0070C0"/>
                </a:solidFill>
                <a:latin typeface="Arial"/>
                <a:cs typeface="Arial"/>
              </a:rPr>
              <a:t>$2,124 - $4,422</a:t>
            </a:r>
            <a:r>
              <a:rPr lang="en-US" sz="2400" dirty="0">
                <a:latin typeface="Arial"/>
                <a:cs typeface="Arial"/>
              </a:rPr>
              <a:t> </a:t>
            </a:r>
          </a:p>
          <a:p>
            <a:pPr lvl="3">
              <a:buClr>
                <a:srgbClr val="9A732E"/>
              </a:buClr>
              <a:buChar char="Ø"/>
            </a:pPr>
            <a:r>
              <a:rPr lang="en-US" sz="2400" dirty="0">
                <a:latin typeface="Arial"/>
                <a:cs typeface="Arial"/>
              </a:rPr>
              <a:t>FAFSA/ORSAA &amp; Oregon Promise application</a:t>
            </a:r>
            <a:endParaRPr lang="en-US" sz="2800" dirty="0">
              <a:latin typeface="Arial" panose="020B0604020202020204" pitchFamily="34" charset="0"/>
              <a:cs typeface="Arial" panose="020B0604020202020204" pitchFamily="34" charset="0"/>
            </a:endParaRPr>
          </a:p>
          <a:p>
            <a:pPr lvl="1">
              <a:buClr>
                <a:srgbClr val="9A732E"/>
              </a:buClr>
              <a:buFont typeface="Wingdings,Sans-Serif" pitchFamily="2" charset="2"/>
              <a:buChar char="Ø"/>
            </a:pPr>
            <a:r>
              <a:rPr lang="en-US" sz="2600" dirty="0">
                <a:latin typeface="Arial"/>
                <a:cs typeface="Arial"/>
              </a:rPr>
              <a:t>Oregon Tribal Student Grant</a:t>
            </a:r>
            <a:r>
              <a:rPr lang="en-US" sz="3000" dirty="0">
                <a:latin typeface="Arial"/>
                <a:cs typeface="Arial"/>
              </a:rPr>
              <a:t> – </a:t>
            </a:r>
            <a:r>
              <a:rPr lang="en-US" sz="2600" dirty="0">
                <a:latin typeface="Arial"/>
                <a:cs typeface="Arial"/>
              </a:rPr>
              <a:t>April 5, 2025</a:t>
            </a:r>
            <a:endParaRPr lang="en-US" sz="2600">
              <a:latin typeface="Rockwell" panose="02060603020205020403"/>
              <a:cs typeface="Arial"/>
            </a:endParaRPr>
          </a:p>
          <a:p>
            <a:pPr lvl="2">
              <a:buClr>
                <a:srgbClr val="9A732E"/>
              </a:buClr>
              <a:buFont typeface="Wingdings,Sans-Serif" pitchFamily="2" charset="2"/>
              <a:buChar char="Ø"/>
            </a:pPr>
            <a:r>
              <a:rPr lang="en-US" sz="2200" dirty="0">
                <a:latin typeface="Arial"/>
                <a:cs typeface="Arial"/>
              </a:rPr>
              <a:t>At least half-time student + file a FAFSA/ORSAA + Oregon Tribal Student Application + Tribal Enrollment Verification Form</a:t>
            </a:r>
            <a:endParaRPr lang="en-US" sz="2200"/>
          </a:p>
          <a:p>
            <a:pPr marL="393700" lvl="1" indent="0">
              <a:buNone/>
            </a:pPr>
            <a:endParaRPr lang="en-US" sz="1000" b="1">
              <a:solidFill>
                <a:srgbClr val="00B050"/>
              </a:solidFill>
              <a:latin typeface="Arial" panose="020B0604020202020204" pitchFamily="34" charset="0"/>
              <a:cs typeface="Arial" panose="020B0604020202020204" pitchFamily="34" charset="0"/>
            </a:endParaRPr>
          </a:p>
          <a:p>
            <a:pPr marL="393700" lvl="1" indent="0">
              <a:buNone/>
            </a:pPr>
            <a:endParaRPr lang="en-US" sz="1000" b="1">
              <a:solidFill>
                <a:srgbClr val="00B050"/>
              </a:solidFill>
              <a:latin typeface="Arial" panose="020B0604020202020204" pitchFamily="34" charset="0"/>
              <a:cs typeface="Arial" panose="020B0604020202020204" pitchFamily="34" charset="0"/>
            </a:endParaRPr>
          </a:p>
          <a:p>
            <a:pPr marL="393700" lvl="1" indent="0">
              <a:buNone/>
            </a:pPr>
            <a:r>
              <a:rPr lang="en-US" sz="1600" b="1" dirty="0">
                <a:solidFill>
                  <a:srgbClr val="0070C0"/>
                </a:solidFill>
                <a:latin typeface="Arial"/>
                <a:cs typeface="Arial"/>
              </a:rPr>
              <a:t>*Applies to all accredited and approved schools in Oregon</a:t>
            </a:r>
          </a:p>
          <a:p>
            <a:pPr>
              <a:buFont typeface="Wingdings" panose="05000000000000000000" pitchFamily="2" charset="2"/>
              <a:buChar char="Ø"/>
            </a:pPr>
            <a:endParaRPr lang="en-US" sz="2400" b="1">
              <a:solidFill>
                <a:schemeClr val="accent1"/>
              </a:solidFill>
              <a:latin typeface="Arial" panose="020B0604020202020204" pitchFamily="34" charset="0"/>
              <a:cs typeface="Arial" panose="020B0604020202020204" pitchFamily="34" charset="0"/>
            </a:endParaRPr>
          </a:p>
        </p:txBody>
      </p:sp>
      <p:pic>
        <p:nvPicPr>
          <p:cNvPr id="4098" name="Picture 2" descr="College Expenses List: Make Sure You Budget for These 11 Hidden Costs |  Student Loan Hero">
            <a:extLst>
              <a:ext uri="{FF2B5EF4-FFF2-40B4-BE49-F238E27FC236}">
                <a16:creationId xmlns:a16="http://schemas.microsoft.com/office/drawing/2014/main" id="{1D4298EA-6FB2-8A1D-0593-AFF0506D0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4857" y="4787660"/>
            <a:ext cx="2327495" cy="12724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844457"/>
            <a:ext cx="3200400" cy="885190"/>
          </a:xfrm>
          <a:prstGeom prst="rect">
            <a:avLst/>
          </a:prstGeom>
          <a:noFill/>
          <a:ln>
            <a:noFill/>
          </a:ln>
        </p:spPr>
      </p:pic>
    </p:spTree>
    <p:extLst>
      <p:ext uri="{BB962C8B-B14F-4D97-AF65-F5344CB8AC3E}">
        <p14:creationId xmlns:p14="http://schemas.microsoft.com/office/powerpoint/2010/main" val="2669125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932503-E381-E740-AAA1-381727B42D45}"/>
              </a:ext>
            </a:extLst>
          </p:cNvPr>
          <p:cNvSpPr txBox="1">
            <a:spLocks/>
          </p:cNvSpPr>
          <p:nvPr/>
        </p:nvSpPr>
        <p:spPr>
          <a:xfrm>
            <a:off x="357554" y="457200"/>
            <a:ext cx="8229600" cy="4572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just" fontAlgn="auto">
              <a:spcAft>
                <a:spcPts val="0"/>
              </a:spcAft>
            </a:pPr>
            <a:endParaRPr lang="en-US" sz="3200">
              <a:solidFill>
                <a:srgbClr val="FF0000"/>
              </a:solidFill>
            </a:endParaRPr>
          </a:p>
          <a:p>
            <a:pPr fontAlgn="auto">
              <a:spcAft>
                <a:spcPts val="0"/>
              </a:spcAft>
            </a:pPr>
            <a:endParaRPr lang="en-US" sz="3200">
              <a:solidFill>
                <a:srgbClr val="FF0000"/>
              </a:solidFill>
            </a:endParaRPr>
          </a:p>
        </p:txBody>
      </p:sp>
      <p:sp>
        <p:nvSpPr>
          <p:cNvPr id="5" name="Rectangle 4">
            <a:extLst>
              <a:ext uri="{FF2B5EF4-FFF2-40B4-BE49-F238E27FC236}">
                <a16:creationId xmlns:a16="http://schemas.microsoft.com/office/drawing/2014/main" id="{2A468D01-39FE-4AFA-B53C-E128ED8739DC}"/>
              </a:ext>
            </a:extLst>
          </p:cNvPr>
          <p:cNvSpPr/>
          <p:nvPr/>
        </p:nvSpPr>
        <p:spPr>
          <a:xfrm>
            <a:off x="359414" y="295566"/>
            <a:ext cx="3182497" cy="3724096"/>
          </a:xfrm>
          <a:prstGeom prst="rect">
            <a:avLst/>
          </a:prstGeom>
        </p:spPr>
        <p:txBody>
          <a:bodyPr wrap="square" lIns="91440" tIns="45720" rIns="91440" bIns="45720" anchor="t">
            <a:spAutoFit/>
          </a:bodyPr>
          <a:lstStyle/>
          <a:p>
            <a:pPr fontAlgn="auto">
              <a:spcAft>
                <a:spcPts val="0"/>
              </a:spcAft>
            </a:pPr>
            <a:r>
              <a:rPr lang="en-US" sz="2800" dirty="0">
                <a:solidFill>
                  <a:srgbClr val="FF0000"/>
                </a:solidFill>
                <a:latin typeface="+mj-lt"/>
              </a:rPr>
              <a:t>Oregon Opportunity Grant</a:t>
            </a:r>
          </a:p>
          <a:p>
            <a:pPr fontAlgn="auto">
              <a:spcAft>
                <a:spcPts val="0"/>
              </a:spcAft>
            </a:pPr>
            <a:endParaRPr lang="en-US" dirty="0">
              <a:solidFill>
                <a:srgbClr val="C00000"/>
              </a:solidFill>
              <a:latin typeface="Times New Roman"/>
              <a:cs typeface="Times New Roman"/>
            </a:endParaRPr>
          </a:p>
          <a:p>
            <a:pPr>
              <a:spcAft>
                <a:spcPts val="0"/>
              </a:spcAft>
            </a:pPr>
            <a:r>
              <a:rPr lang="en-US" dirty="0">
                <a:solidFill>
                  <a:srgbClr val="C00000"/>
                </a:solidFill>
                <a:latin typeface="Times New Roman"/>
                <a:cs typeface="Times New Roman"/>
              </a:rPr>
              <a:t>Awards given to students with the greatest financial need, based on their SAI.  Awards start in spring until funds are exhausted for the year.  </a:t>
            </a:r>
            <a:endParaRPr lang="en-US" sz="2800">
              <a:solidFill>
                <a:srgbClr val="FF0000"/>
              </a:solidFill>
              <a:latin typeface="Rockwell Condensed" panose="02060603050405020104"/>
              <a:cs typeface="Times New Roman"/>
            </a:endParaRPr>
          </a:p>
          <a:p>
            <a:pPr>
              <a:spcAft>
                <a:spcPts val="0"/>
              </a:spcAft>
            </a:pPr>
            <a:endParaRPr lang="en-US">
              <a:solidFill>
                <a:srgbClr val="C00000"/>
              </a:solidFill>
              <a:latin typeface="Times New Roman"/>
              <a:cs typeface="Times New Roman"/>
            </a:endParaRPr>
          </a:p>
          <a:p>
            <a:pPr>
              <a:spcAft>
                <a:spcPts val="0"/>
              </a:spcAft>
            </a:pPr>
            <a:r>
              <a:rPr lang="en-US" dirty="0">
                <a:solidFill>
                  <a:srgbClr val="C00000"/>
                </a:solidFill>
                <a:latin typeface="Times New Roman"/>
                <a:cs typeface="Times New Roman"/>
              </a:rPr>
              <a:t>SUBMIT FAFSA or ORSAA as soon as possible after October 1 each year. </a:t>
            </a:r>
            <a:endParaRPr lang="en-US" dirty="0"/>
          </a:p>
          <a:p>
            <a:pPr fontAlgn="auto">
              <a:spcAft>
                <a:spcPts val="0"/>
              </a:spcAft>
            </a:pPr>
            <a:endParaRPr lang="en-US">
              <a:solidFill>
                <a:srgbClr val="FF0000"/>
              </a:solidFill>
              <a:latin typeface="Times New Roman" panose="02020603050405020304" pitchFamily="18" charset="0"/>
              <a:cs typeface="Times New Roman" panose="02020603050405020304" pitchFamily="18" charset="0"/>
            </a:endParaRPr>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179" y="5722976"/>
            <a:ext cx="3200400" cy="885190"/>
          </a:xfrm>
          <a:prstGeom prst="rect">
            <a:avLst/>
          </a:prstGeom>
          <a:noFill/>
          <a:ln>
            <a:noFill/>
          </a:ln>
        </p:spPr>
      </p:pic>
      <p:sp>
        <p:nvSpPr>
          <p:cNvPr id="6" name="TextBox 5">
            <a:extLst>
              <a:ext uri="{FF2B5EF4-FFF2-40B4-BE49-F238E27FC236}">
                <a16:creationId xmlns:a16="http://schemas.microsoft.com/office/drawing/2014/main" id="{BADCA478-60E5-87DC-0D45-223698ADA2C1}"/>
              </a:ext>
            </a:extLst>
          </p:cNvPr>
          <p:cNvSpPr txBox="1"/>
          <p:nvPr/>
        </p:nvSpPr>
        <p:spPr>
          <a:xfrm>
            <a:off x="3592347" y="458936"/>
            <a:ext cx="4982924"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333333"/>
                </a:solidFill>
                <a:latin typeface="Arial"/>
                <a:cs typeface="Arial"/>
              </a:rPr>
              <a:t>Students enrolled full-time for a full-year in 2025-26:</a:t>
            </a:r>
            <a:endParaRPr lang="en-US" dirty="0">
              <a:latin typeface="Arial"/>
            </a:endParaRPr>
          </a:p>
          <a:p>
            <a:endParaRPr lang="en-US" dirty="0">
              <a:solidFill>
                <a:srgbClr val="333333"/>
              </a:solidFill>
              <a:latin typeface="Arial"/>
              <a:cs typeface="Arial"/>
            </a:endParaRPr>
          </a:p>
          <a:p>
            <a:r>
              <a:rPr lang="en-US" b="1" dirty="0">
                <a:solidFill>
                  <a:srgbClr val="333333"/>
                </a:solidFill>
                <a:latin typeface="Arial"/>
                <a:cs typeface="Arial"/>
              </a:rPr>
              <a:t>Community College</a:t>
            </a:r>
            <a:br>
              <a:rPr lang="en-US" b="1" dirty="0">
                <a:cs typeface="Arial"/>
              </a:rPr>
            </a:br>
            <a:r>
              <a:rPr lang="en-US" b="1" dirty="0">
                <a:solidFill>
                  <a:srgbClr val="333333"/>
                </a:solidFill>
                <a:latin typeface="Arial"/>
                <a:cs typeface="Arial"/>
              </a:rPr>
              <a:t>$900 - $3,900</a:t>
            </a:r>
            <a:endParaRPr lang="en-US" dirty="0">
              <a:latin typeface="Arial"/>
            </a:endParaRPr>
          </a:p>
          <a:p>
            <a:endParaRPr lang="en-US" b="1" dirty="0">
              <a:solidFill>
                <a:srgbClr val="333333"/>
              </a:solidFill>
              <a:latin typeface="Arial"/>
              <a:cs typeface="Arial"/>
            </a:endParaRPr>
          </a:p>
          <a:p>
            <a:r>
              <a:rPr lang="en-US" b="1" dirty="0">
                <a:solidFill>
                  <a:srgbClr val="333333"/>
                </a:solidFill>
                <a:latin typeface="Arial"/>
                <a:cs typeface="Arial"/>
              </a:rPr>
              <a:t>BAS Program at Community College</a:t>
            </a:r>
            <a:br>
              <a:rPr lang="en-US" b="1" dirty="0">
                <a:cs typeface="Arial"/>
              </a:rPr>
            </a:br>
            <a:r>
              <a:rPr lang="en-US" b="1" dirty="0">
                <a:solidFill>
                  <a:srgbClr val="333333"/>
                </a:solidFill>
                <a:latin typeface="Arial"/>
                <a:cs typeface="Arial"/>
              </a:rPr>
              <a:t>$1,260 - $5,904</a:t>
            </a:r>
            <a:endParaRPr lang="en-US">
              <a:cs typeface="Arial" charset="0"/>
            </a:endParaRPr>
          </a:p>
          <a:p>
            <a:endParaRPr lang="en-US" b="1" dirty="0">
              <a:solidFill>
                <a:srgbClr val="333333"/>
              </a:solidFill>
              <a:latin typeface="Arial"/>
              <a:cs typeface="Arial"/>
            </a:endParaRPr>
          </a:p>
          <a:p>
            <a:r>
              <a:rPr lang="en-US" b="1" dirty="0">
                <a:solidFill>
                  <a:srgbClr val="333333"/>
                </a:solidFill>
                <a:latin typeface="Arial"/>
                <a:cs typeface="Arial"/>
              </a:rPr>
              <a:t>4-Year College or University</a:t>
            </a:r>
            <a:br>
              <a:rPr lang="en-US" b="1" dirty="0">
                <a:cs typeface="Arial"/>
              </a:rPr>
            </a:br>
            <a:r>
              <a:rPr lang="en-US" b="1" dirty="0">
                <a:solidFill>
                  <a:srgbClr val="333333"/>
                </a:solidFill>
                <a:latin typeface="Arial"/>
                <a:cs typeface="Arial"/>
              </a:rPr>
              <a:t>$1,788 - $7,524</a:t>
            </a:r>
            <a:endParaRPr lang="en-US">
              <a:solidFill>
                <a:srgbClr val="000000"/>
              </a:solidFill>
              <a:cs typeface="Arial" charset="0"/>
            </a:endParaRPr>
          </a:p>
          <a:p>
            <a:endParaRPr lang="en-US" b="1" dirty="0">
              <a:solidFill>
                <a:srgbClr val="333333"/>
              </a:solidFill>
              <a:cs typeface="Arial"/>
            </a:endParaRPr>
          </a:p>
          <a:p>
            <a:r>
              <a:rPr lang="en-US" dirty="0">
                <a:solidFill>
                  <a:srgbClr val="333333"/>
                </a:solidFill>
                <a:latin typeface="Arial"/>
                <a:cs typeface="Arial"/>
              </a:rPr>
              <a:t>Submit the </a:t>
            </a:r>
            <a:r>
              <a:rPr lang="en-US" u="sng" dirty="0">
                <a:solidFill>
                  <a:srgbClr val="33797E"/>
                </a:solidFill>
                <a:latin typeface="Arial"/>
                <a:cs typeface="Arial"/>
                <a:hlinkClick r:id="rId5"/>
              </a:rPr>
              <a:t>2025-26 FAFSA or ORSAA</a:t>
            </a:r>
            <a:r>
              <a:rPr lang="en-US" dirty="0">
                <a:solidFill>
                  <a:srgbClr val="333333"/>
                </a:solidFill>
                <a:latin typeface="Arial"/>
                <a:cs typeface="Arial"/>
              </a:rPr>
              <a:t> as soon as possible to apply for 2025-26 Oregon Opportunity Grant. Awarding for 2024-25 has started and will continue until funds are depleted.</a:t>
            </a:r>
            <a:endParaRPr lang="en-US" dirty="0">
              <a:latin typeface="Arial"/>
            </a:endParaRPr>
          </a:p>
          <a:p>
            <a:pPr algn="l"/>
            <a:endParaRPr lang="en-US" dirty="0">
              <a:cs typeface="Arial"/>
            </a:endParaRPr>
          </a:p>
        </p:txBody>
      </p:sp>
      <p:pic>
        <p:nvPicPr>
          <p:cNvPr id="7" name="Picture 6" descr="C:\Users\bwilliams\AppData\Local\Microsoft\Windows\INetCache\Content.MSO\EF06A088.tmp">
            <a:extLst>
              <a:ext uri="{FF2B5EF4-FFF2-40B4-BE49-F238E27FC236}">
                <a16:creationId xmlns:a16="http://schemas.microsoft.com/office/drawing/2014/main" id="{BC3A839A-9AA5-25D9-94DC-4A55F61EC84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extLst>
      <p:ext uri="{BB962C8B-B14F-4D97-AF65-F5344CB8AC3E}">
        <p14:creationId xmlns:p14="http://schemas.microsoft.com/office/powerpoint/2010/main" val="2341102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932503-E381-E740-AAA1-381727B42D45}"/>
              </a:ext>
            </a:extLst>
          </p:cNvPr>
          <p:cNvSpPr txBox="1">
            <a:spLocks/>
          </p:cNvSpPr>
          <p:nvPr/>
        </p:nvSpPr>
        <p:spPr>
          <a:xfrm>
            <a:off x="357554" y="457200"/>
            <a:ext cx="8229600" cy="4572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just" fontAlgn="auto">
              <a:spcAft>
                <a:spcPts val="0"/>
              </a:spcAft>
            </a:pPr>
            <a:endParaRPr lang="en-US" sz="3200">
              <a:solidFill>
                <a:srgbClr val="FF0000"/>
              </a:solidFill>
            </a:endParaRPr>
          </a:p>
          <a:p>
            <a:pPr fontAlgn="auto">
              <a:spcAft>
                <a:spcPts val="0"/>
              </a:spcAft>
            </a:pPr>
            <a:endParaRPr lang="en-US" sz="3200">
              <a:solidFill>
                <a:srgbClr val="FF0000"/>
              </a:solidFill>
            </a:endParaRPr>
          </a:p>
        </p:txBody>
      </p:sp>
      <p:sp>
        <p:nvSpPr>
          <p:cNvPr id="5" name="Rectangle 4">
            <a:extLst>
              <a:ext uri="{FF2B5EF4-FFF2-40B4-BE49-F238E27FC236}">
                <a16:creationId xmlns:a16="http://schemas.microsoft.com/office/drawing/2014/main" id="{2A468D01-39FE-4AFA-B53C-E128ED8739DC}"/>
              </a:ext>
            </a:extLst>
          </p:cNvPr>
          <p:cNvSpPr/>
          <p:nvPr/>
        </p:nvSpPr>
        <p:spPr>
          <a:xfrm>
            <a:off x="280877" y="95098"/>
            <a:ext cx="8728374" cy="1261884"/>
          </a:xfrm>
          <a:prstGeom prst="rect">
            <a:avLst/>
          </a:prstGeom>
        </p:spPr>
        <p:txBody>
          <a:bodyPr wrap="square" lIns="91440" tIns="45720" rIns="91440" bIns="45720" anchor="t">
            <a:spAutoFit/>
          </a:bodyPr>
          <a:lstStyle/>
          <a:p>
            <a:pPr fontAlgn="auto">
              <a:spcAft>
                <a:spcPts val="0"/>
              </a:spcAft>
            </a:pPr>
            <a:r>
              <a:rPr lang="en-US" sz="2800" dirty="0">
                <a:solidFill>
                  <a:srgbClr val="FF0000"/>
                </a:solidFill>
                <a:latin typeface="+mj-lt"/>
              </a:rPr>
              <a:t>Oregon Promise Grant</a:t>
            </a:r>
          </a:p>
          <a:p>
            <a:pPr>
              <a:spcAft>
                <a:spcPts val="0"/>
              </a:spcAft>
            </a:pPr>
            <a:r>
              <a:rPr lang="en-US" sz="1600" dirty="0">
                <a:solidFill>
                  <a:srgbClr val="333333"/>
                </a:solidFill>
                <a:latin typeface="Arial"/>
                <a:cs typeface="Arial"/>
              </a:rPr>
              <a:t>Complete all of the steps by </a:t>
            </a:r>
            <a:r>
              <a:rPr lang="en-US" sz="1600" u="sng" dirty="0">
                <a:solidFill>
                  <a:srgbClr val="33797E"/>
                </a:solidFill>
                <a:latin typeface="Arial"/>
                <a:cs typeface="Arial"/>
                <a:hlinkClick r:id="rId3"/>
              </a:rPr>
              <a:t>your application deadline</a:t>
            </a:r>
            <a:r>
              <a:rPr lang="en-US" sz="1600" dirty="0">
                <a:solidFill>
                  <a:srgbClr val="333333"/>
                </a:solidFill>
                <a:latin typeface="Arial"/>
                <a:cs typeface="Arial"/>
              </a:rPr>
              <a:t> (varies by graduation date). </a:t>
            </a:r>
            <a:r>
              <a:rPr lang="en-US" sz="1600" b="1" dirty="0">
                <a:solidFill>
                  <a:srgbClr val="333333"/>
                </a:solidFill>
                <a:latin typeface="Arial"/>
                <a:cs typeface="Arial"/>
              </a:rPr>
              <a:t>For most students, you MUST apply during your senior year of high school (before you graduate)</a:t>
            </a:r>
            <a:r>
              <a:rPr lang="en-US" sz="1600" dirty="0">
                <a:solidFill>
                  <a:srgbClr val="333333"/>
                </a:solidFill>
                <a:latin typeface="Arial"/>
                <a:cs typeface="Arial"/>
              </a:rPr>
              <a:t>, or immediately after GED® test completion</a:t>
            </a:r>
            <a:r>
              <a:rPr lang="en-US" sz="1600" dirty="0">
                <a:solidFill>
                  <a:srgbClr val="C00000"/>
                </a:solidFill>
                <a:latin typeface="Times New Roman"/>
                <a:cs typeface="Times New Roman"/>
              </a:rPr>
              <a:t> </a:t>
            </a:r>
            <a:endParaRPr lang="en-US" sz="1600" dirty="0">
              <a:solidFill>
                <a:srgbClr val="FF0000"/>
              </a:solidFill>
              <a:latin typeface="Rockwell Condensed" panose="02060603050405020104"/>
              <a:cs typeface="Times New Roman"/>
            </a:endParaRPr>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316" y="5824188"/>
            <a:ext cx="3200400" cy="885190"/>
          </a:xfrm>
          <a:prstGeom prst="rect">
            <a:avLst/>
          </a:prstGeom>
          <a:noFill/>
          <a:ln>
            <a:noFill/>
          </a:ln>
        </p:spPr>
      </p:pic>
      <p:pic>
        <p:nvPicPr>
          <p:cNvPr id="6" name="Picture 5" descr="A calendar with text and numbers&#10;&#10;Description automatically generated">
            <a:extLst>
              <a:ext uri="{FF2B5EF4-FFF2-40B4-BE49-F238E27FC236}">
                <a16:creationId xmlns:a16="http://schemas.microsoft.com/office/drawing/2014/main" id="{4175E64A-1531-6F20-8702-048A64CA2C77}"/>
              </a:ext>
            </a:extLst>
          </p:cNvPr>
          <p:cNvPicPr>
            <a:picLocks noChangeAspect="1"/>
          </p:cNvPicPr>
          <p:nvPr/>
        </p:nvPicPr>
        <p:blipFill>
          <a:blip r:embed="rId5"/>
          <a:stretch>
            <a:fillRect/>
          </a:stretch>
        </p:blipFill>
        <p:spPr>
          <a:xfrm>
            <a:off x="362051" y="1715355"/>
            <a:ext cx="5359160" cy="1763860"/>
          </a:xfrm>
          <a:prstGeom prst="rect">
            <a:avLst/>
          </a:prstGeom>
        </p:spPr>
      </p:pic>
      <p:sp>
        <p:nvSpPr>
          <p:cNvPr id="7" name="TextBox 6">
            <a:extLst>
              <a:ext uri="{FF2B5EF4-FFF2-40B4-BE49-F238E27FC236}">
                <a16:creationId xmlns:a16="http://schemas.microsoft.com/office/drawing/2014/main" id="{E4802FCC-B41C-B169-6780-B99ACA2ADB39}"/>
              </a:ext>
            </a:extLst>
          </p:cNvPr>
          <p:cNvSpPr txBox="1"/>
          <p:nvPr/>
        </p:nvSpPr>
        <p:spPr>
          <a:xfrm>
            <a:off x="5893800" y="1249710"/>
            <a:ext cx="2966413" cy="2800767"/>
          </a:xfrm>
          <a:prstGeom prst="rect">
            <a:avLst/>
          </a:prstGeom>
          <a:solidFill>
            <a:schemeClr val="accent2">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333333"/>
                </a:solidFill>
                <a:latin typeface="Arial"/>
                <a:cs typeface="Arial"/>
              </a:rPr>
              <a:t>How to Apply:</a:t>
            </a:r>
            <a:endParaRPr lang="en-US" sz="1600" dirty="0">
              <a:cs typeface="Arial"/>
            </a:endParaRPr>
          </a:p>
          <a:p>
            <a:pPr marL="285750" indent="-285750">
              <a:buFont typeface="Arial"/>
              <a:buChar char="•"/>
            </a:pPr>
            <a:r>
              <a:rPr lang="en-US" sz="1600" dirty="0">
                <a:solidFill>
                  <a:srgbClr val="333333"/>
                </a:solidFill>
                <a:latin typeface="Arial"/>
                <a:cs typeface="Arial"/>
              </a:rPr>
              <a:t>Submit the </a:t>
            </a:r>
            <a:r>
              <a:rPr lang="en-US" sz="1600" u="sng" dirty="0">
                <a:solidFill>
                  <a:srgbClr val="33797E"/>
                </a:solidFill>
                <a:latin typeface="Arial"/>
                <a:cs typeface="Arial"/>
                <a:hlinkClick r:id="rId6"/>
              </a:rPr>
              <a:t>Oregon Promise application</a:t>
            </a:r>
            <a:r>
              <a:rPr lang="en-US" sz="1600" dirty="0">
                <a:solidFill>
                  <a:srgbClr val="333333"/>
                </a:solidFill>
                <a:latin typeface="Arial"/>
                <a:cs typeface="Arial"/>
              </a:rPr>
              <a:t> in the OSAC Student Portal.</a:t>
            </a:r>
            <a:endParaRPr lang="en-US" sz="1600" dirty="0">
              <a:cs typeface="Arial"/>
            </a:endParaRPr>
          </a:p>
          <a:p>
            <a:pPr marL="285750" indent="-285750">
              <a:buFont typeface="Arial"/>
              <a:buChar char="•"/>
            </a:pPr>
            <a:r>
              <a:rPr lang="en-US" sz="1600" dirty="0">
                <a:solidFill>
                  <a:srgbClr val="333333"/>
                </a:solidFill>
                <a:latin typeface="Arial"/>
                <a:cs typeface="Arial"/>
              </a:rPr>
              <a:t>Submit the </a:t>
            </a:r>
            <a:r>
              <a:rPr lang="en-US" sz="1600" u="sng" dirty="0">
                <a:solidFill>
                  <a:srgbClr val="33797E"/>
                </a:solidFill>
                <a:latin typeface="Arial"/>
                <a:cs typeface="Arial"/>
                <a:hlinkClick r:id="rId7"/>
              </a:rPr>
              <a:t>FAFSA or ORSAA</a:t>
            </a:r>
            <a:r>
              <a:rPr lang="en-US" sz="1600" dirty="0">
                <a:solidFill>
                  <a:srgbClr val="333333"/>
                </a:solidFill>
                <a:latin typeface="Arial"/>
                <a:cs typeface="Arial"/>
              </a:rPr>
              <a:t> for the year that you will start college.</a:t>
            </a:r>
            <a:endParaRPr lang="en-US" sz="1600" dirty="0">
              <a:cs typeface="Arial"/>
            </a:endParaRPr>
          </a:p>
          <a:p>
            <a:pPr marL="742950" lvl="1" indent="-285750">
              <a:buFont typeface="Arial"/>
              <a:buChar char="•"/>
            </a:pPr>
            <a:r>
              <a:rPr lang="en-US" sz="1600" dirty="0">
                <a:solidFill>
                  <a:srgbClr val="333333"/>
                </a:solidFill>
                <a:latin typeface="Arial"/>
                <a:cs typeface="Arial"/>
              </a:rPr>
              <a:t>List at least one Oregon community college on the FAFSA or ORSAA.</a:t>
            </a:r>
            <a:endParaRPr lang="en-US" sz="1600" dirty="0"/>
          </a:p>
        </p:txBody>
      </p:sp>
      <p:sp>
        <p:nvSpPr>
          <p:cNvPr id="8" name="TextBox 7">
            <a:extLst>
              <a:ext uri="{FF2B5EF4-FFF2-40B4-BE49-F238E27FC236}">
                <a16:creationId xmlns:a16="http://schemas.microsoft.com/office/drawing/2014/main" id="{496B1D81-BD52-D126-2C16-51FDE6CB3213}"/>
              </a:ext>
            </a:extLst>
          </p:cNvPr>
          <p:cNvSpPr txBox="1"/>
          <p:nvPr/>
        </p:nvSpPr>
        <p:spPr>
          <a:xfrm>
            <a:off x="284386" y="4090473"/>
            <a:ext cx="857681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333333"/>
                </a:solidFill>
                <a:latin typeface="Arial"/>
                <a:cs typeface="Arial"/>
              </a:rPr>
              <a:t>Awarding Information for Class of 2025</a:t>
            </a:r>
            <a:endParaRPr lang="en-US" sz="1400" dirty="0">
              <a:latin typeface="Arial"/>
              <a:cs typeface="Arial"/>
            </a:endParaRPr>
          </a:p>
          <a:p>
            <a:r>
              <a:rPr lang="en-US" sz="1400" dirty="0">
                <a:solidFill>
                  <a:srgbClr val="333333"/>
                </a:solidFill>
                <a:latin typeface="Arial"/>
                <a:cs typeface="Arial"/>
              </a:rPr>
              <a:t>Oregon Promise Grant awarding will begin in Spring 2025 to new students (Class of 2025) who will begin college in Fall 2025. APPLY SPRING OF 2025. Must attend within 6 months of HS/GED graduation.</a:t>
            </a:r>
            <a:endParaRPr lang="en-US" sz="1400" dirty="0">
              <a:latin typeface="Arial"/>
              <a:cs typeface="Arial"/>
            </a:endParaRPr>
          </a:p>
          <a:p>
            <a:endParaRPr lang="en-US" sz="1400" dirty="0">
              <a:solidFill>
                <a:srgbClr val="333333"/>
              </a:solidFill>
              <a:latin typeface="Arial"/>
              <a:cs typeface="Arial"/>
            </a:endParaRPr>
          </a:p>
          <a:p>
            <a:r>
              <a:rPr lang="en-US" sz="1400" b="1" i="1" dirty="0">
                <a:solidFill>
                  <a:srgbClr val="333333"/>
                </a:solidFill>
                <a:latin typeface="Arial"/>
                <a:cs typeface="Arial"/>
              </a:rPr>
              <a:t>2024: </a:t>
            </a:r>
            <a:r>
              <a:rPr lang="en-US" sz="1400" dirty="0">
                <a:solidFill>
                  <a:srgbClr val="333333"/>
                </a:solidFill>
                <a:latin typeface="Arial"/>
                <a:cs typeface="Arial"/>
              </a:rPr>
              <a:t>At this time, the Final SAI limit of 25,000 for new students. Regardless of income, all students must apply by their deadline in order to be considered for the grant. </a:t>
            </a:r>
            <a:r>
              <a:rPr lang="en-US" sz="1400" b="1" dirty="0">
                <a:solidFill>
                  <a:srgbClr val="333333"/>
                </a:solidFill>
                <a:latin typeface="Arial"/>
                <a:cs typeface="Arial"/>
              </a:rPr>
              <a:t>Most students must apply by June 1. </a:t>
            </a:r>
            <a:r>
              <a:rPr lang="en-US" sz="1400" dirty="0">
                <a:solidFill>
                  <a:srgbClr val="333333"/>
                </a:solidFill>
                <a:latin typeface="Arial"/>
                <a:cs typeface="Arial"/>
              </a:rPr>
              <a:t>All students only have one opportunity to apply for Oregon Promise, based on their graduation date.</a:t>
            </a:r>
            <a:r>
              <a:rPr lang="en-US" dirty="0">
                <a:solidFill>
                  <a:srgbClr val="333333"/>
                </a:solidFill>
                <a:latin typeface="Arial"/>
                <a:cs typeface="Arial"/>
              </a:rPr>
              <a:t> </a:t>
            </a:r>
            <a:endParaRPr lang="en-US" dirty="0">
              <a:latin typeface="Arial"/>
            </a:endParaRPr>
          </a:p>
          <a:p>
            <a:pPr algn="l"/>
            <a:endParaRPr lang="en-US">
              <a:cs typeface="Arial"/>
            </a:endParaRPr>
          </a:p>
        </p:txBody>
      </p:sp>
      <p:pic>
        <p:nvPicPr>
          <p:cNvPr id="9" name="Picture 8" descr="C:\Users\bwilliams\AppData\Local\Microsoft\Windows\INetCache\Content.MSO\EF06A088.tmp">
            <a:extLst>
              <a:ext uri="{FF2B5EF4-FFF2-40B4-BE49-F238E27FC236}">
                <a16:creationId xmlns:a16="http://schemas.microsoft.com/office/drawing/2014/main" id="{3FEEF7B3-78C8-ACBE-FE0F-B5C98F8F7239}"/>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6646826" y="5992388"/>
            <a:ext cx="1650953" cy="705901"/>
          </a:xfrm>
          <a:prstGeom prst="rect">
            <a:avLst/>
          </a:prstGeom>
          <a:noFill/>
          <a:ln>
            <a:noFill/>
          </a:ln>
        </p:spPr>
      </p:pic>
    </p:spTree>
    <p:extLst>
      <p:ext uri="{BB962C8B-B14F-4D97-AF65-F5344CB8AC3E}">
        <p14:creationId xmlns:p14="http://schemas.microsoft.com/office/powerpoint/2010/main" val="965261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1024387" y="398253"/>
            <a:ext cx="6822055" cy="1038046"/>
          </a:xfrm>
        </p:spPr>
        <p:txBody>
          <a:bodyPr>
            <a:normAutofit fontScale="90000"/>
          </a:bodyPr>
          <a:lstStyle/>
          <a:p>
            <a:pPr algn="ctr"/>
            <a:r>
              <a:rPr lang="en-US" sz="3600" b="1" dirty="0">
                <a:solidFill>
                  <a:srgbClr val="FF0000"/>
                </a:solidFill>
              </a:rPr>
              <a:t>Oregon tribal student grant</a:t>
            </a:r>
            <a:br>
              <a:rPr lang="en-US" b="1" dirty="0"/>
            </a:br>
            <a:endParaRPr lang="en-US" b="1"/>
          </a:p>
        </p:txBody>
      </p:sp>
      <p:sp>
        <p:nvSpPr>
          <p:cNvPr id="3" name="Content Placeholder 2"/>
          <p:cNvSpPr>
            <a:spLocks noGrp="1"/>
          </p:cNvSpPr>
          <p:nvPr>
            <p:ph idx="1"/>
          </p:nvPr>
        </p:nvSpPr>
        <p:spPr>
          <a:xfrm rot="10800000" flipV="1">
            <a:off x="304800" y="1194761"/>
            <a:ext cx="8458200" cy="4596441"/>
          </a:xfrm>
        </p:spPr>
        <p:txBody>
          <a:bodyPr vert="horz" lIns="91440" tIns="45720" rIns="91440" bIns="45720" rtlCol="0" anchor="t">
            <a:noAutofit/>
          </a:bodyPr>
          <a:lstStyle/>
          <a:p>
            <a:pPr marL="640080" lvl="1" indent="-246380">
              <a:spcAft>
                <a:spcPts val="0"/>
              </a:spcAft>
              <a:buFont typeface="Wingdings 2"/>
              <a:buChar char=""/>
              <a:defRPr/>
            </a:pPr>
            <a:r>
              <a:rPr lang="en-US" dirty="0"/>
              <a:t>Student Eligibility</a:t>
            </a:r>
          </a:p>
          <a:p>
            <a:pPr marL="914400" lvl="2">
              <a:spcAft>
                <a:spcPts val="0"/>
              </a:spcAft>
              <a:buClr>
                <a:srgbClr val="9A732E"/>
              </a:buClr>
              <a:buFont typeface="Wingdings 2"/>
              <a:buChar char=""/>
              <a:defRPr/>
            </a:pPr>
            <a:r>
              <a:rPr lang="en-US" dirty="0"/>
              <a:t>Enrolled member of one of the nine federally recognized tribes in Oregon</a:t>
            </a:r>
          </a:p>
          <a:p>
            <a:pPr marL="914400" lvl="2">
              <a:spcAft>
                <a:spcPts val="0"/>
              </a:spcAft>
              <a:buClr>
                <a:srgbClr val="9A732E"/>
              </a:buClr>
              <a:buFont typeface="Wingdings 2"/>
              <a:buChar char=""/>
              <a:defRPr/>
            </a:pPr>
            <a:r>
              <a:rPr lang="en-US" dirty="0"/>
              <a:t>Enrolled at least half time in eligible Oregon college or university.</a:t>
            </a:r>
          </a:p>
          <a:p>
            <a:pPr marL="914400" lvl="2">
              <a:spcAft>
                <a:spcPts val="0"/>
              </a:spcAft>
              <a:buClr>
                <a:srgbClr val="9A732E"/>
              </a:buClr>
              <a:buFont typeface="Wingdings 2"/>
              <a:buChar char=""/>
              <a:defRPr/>
            </a:pPr>
            <a:r>
              <a:rPr lang="en-US" dirty="0"/>
              <a:t>Complete Oregon Tribal Student Grant application </a:t>
            </a:r>
            <a:r>
              <a:rPr lang="en-US" dirty="0">
                <a:solidFill>
                  <a:srgbClr val="333333"/>
                </a:solidFill>
                <a:latin typeface="Rockwell"/>
                <a:cs typeface="Arial"/>
              </a:rPr>
              <a:t>in the OSAC Student Portal.</a:t>
            </a:r>
          </a:p>
          <a:p>
            <a:pPr marL="914400" lvl="2">
              <a:spcAft>
                <a:spcPts val="0"/>
              </a:spcAft>
              <a:buClr>
                <a:srgbClr val="9A732E"/>
              </a:buClr>
              <a:buFont typeface="Wingdings 2"/>
              <a:buChar char=""/>
              <a:defRPr/>
            </a:pPr>
            <a:r>
              <a:rPr lang="en-US" dirty="0"/>
              <a:t>Submit FAFSA Or ORSAA</a:t>
            </a:r>
          </a:p>
          <a:p>
            <a:pPr marL="914400" lvl="2">
              <a:spcAft>
                <a:spcPts val="0"/>
              </a:spcAft>
              <a:buClr>
                <a:srgbClr val="9A732E"/>
              </a:buClr>
              <a:buFont typeface="Wingdings 2"/>
              <a:buChar char=""/>
              <a:defRPr/>
            </a:pPr>
            <a:r>
              <a:rPr lang="en-US" dirty="0"/>
              <a:t>Working towards first degree or credential at current level.</a:t>
            </a:r>
          </a:p>
          <a:p>
            <a:pPr marL="667385" lvl="2" indent="0">
              <a:spcAft>
                <a:spcPts val="0"/>
              </a:spcAft>
              <a:buClr>
                <a:srgbClr val="C79744">
                  <a:lumMod val="75000"/>
                </a:srgbClr>
              </a:buClr>
              <a:buNone/>
              <a:defRPr/>
            </a:pPr>
            <a:endParaRPr lang="en-US"/>
          </a:p>
          <a:p>
            <a:pPr marL="640080" lvl="1" indent="-246380">
              <a:spcAft>
                <a:spcPts val="0"/>
              </a:spcAft>
              <a:buFont typeface="Wingdings 2"/>
              <a:buChar char=""/>
              <a:defRPr/>
            </a:pPr>
            <a:r>
              <a:rPr lang="en-US" sz="1600" b="1" dirty="0">
                <a:solidFill>
                  <a:srgbClr val="333333"/>
                </a:solidFill>
                <a:ea typeface="+mn-lt"/>
                <a:cs typeface="+mn-lt"/>
              </a:rPr>
              <a:t>The final deadline to apply for the 2025-26 academic year is April 4, 2025.</a:t>
            </a:r>
          </a:p>
          <a:p>
            <a:pPr marL="393065" lvl="1" indent="0">
              <a:spcAft>
                <a:spcPts val="0"/>
              </a:spcAft>
              <a:buNone/>
              <a:defRPr/>
            </a:pPr>
            <a:endParaRPr lang="en-US"/>
          </a:p>
          <a:p>
            <a:pPr marL="640080" lvl="1" indent="-246380">
              <a:spcAft>
                <a:spcPts val="0"/>
              </a:spcAft>
              <a:buFont typeface="Wingdings 2"/>
              <a:buChar char=""/>
              <a:defRPr/>
            </a:pPr>
            <a:r>
              <a:rPr lang="en-US" dirty="0"/>
              <a:t>Award determination is based on other awards (Pell, OOG, OPG) as well as Cost of Attendance (COA)</a:t>
            </a:r>
          </a:p>
          <a:p>
            <a:pPr marL="393065" lvl="1" indent="0">
              <a:spcAft>
                <a:spcPts val="0"/>
              </a:spcAft>
              <a:buNone/>
              <a:defRPr/>
            </a:pPr>
            <a:endParaRPr lang="en-US"/>
          </a:p>
          <a:p>
            <a:pPr marL="640080" lvl="1" indent="-246380">
              <a:spcAft>
                <a:spcPts val="0"/>
              </a:spcAft>
              <a:buFont typeface="Wingdings 2"/>
              <a:buChar char=""/>
              <a:defRPr/>
            </a:pPr>
            <a:r>
              <a:rPr lang="en-US" dirty="0"/>
              <a:t>This is a last dollar award, so all other grants, scholarships, fee waivers will be applied first</a:t>
            </a:r>
          </a:p>
        </p:txBody>
      </p:sp>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611" y="5532551"/>
            <a:ext cx="3200400" cy="885190"/>
          </a:xfrm>
          <a:prstGeom prst="rect">
            <a:avLst/>
          </a:prstGeom>
          <a:noFill/>
          <a:ln>
            <a:noFill/>
          </a:ln>
        </p:spPr>
      </p:pic>
      <p:pic>
        <p:nvPicPr>
          <p:cNvPr id="4" name="Picture 3" descr="C:\Users\bwilliams\AppData\Local\Microsoft\Windows\INetCache\Content.MSO\EF06A088.tmp">
            <a:extLst>
              <a:ext uri="{FF2B5EF4-FFF2-40B4-BE49-F238E27FC236}">
                <a16:creationId xmlns:a16="http://schemas.microsoft.com/office/drawing/2014/main" id="{02DF8306-479B-BBCB-6922-95919979E21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extLst>
      <p:ext uri="{BB962C8B-B14F-4D97-AF65-F5344CB8AC3E}">
        <p14:creationId xmlns:p14="http://schemas.microsoft.com/office/powerpoint/2010/main" val="4225985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1DEADBD6-BFB3-456B-A0F6-9012044A94A4}"/>
              </a:ext>
            </a:extLst>
          </p:cNvPr>
          <p:cNvSpPr/>
          <p:nvPr/>
        </p:nvSpPr>
        <p:spPr>
          <a:xfrm>
            <a:off x="220159" y="1023505"/>
            <a:ext cx="4110904" cy="4810991"/>
          </a:xfrm>
          <a:prstGeom prst="round2Diag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4">
            <a:extLst>
              <a:ext uri="{FF2B5EF4-FFF2-40B4-BE49-F238E27FC236}">
                <a16:creationId xmlns:a16="http://schemas.microsoft.com/office/drawing/2014/main" id="{D3ECC56A-20E8-43B1-9E28-510BCAFBF1D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48759" y="3052720"/>
            <a:ext cx="3428999" cy="2781776"/>
          </a:xfrm>
          <a:prstGeom prst="rect">
            <a:avLst/>
          </a:prstGeom>
        </p:spPr>
      </p:pic>
      <p:grpSp>
        <p:nvGrpSpPr>
          <p:cNvPr id="8" name="Group 7">
            <a:extLst>
              <a:ext uri="{FF2B5EF4-FFF2-40B4-BE49-F238E27FC236}">
                <a16:creationId xmlns:a16="http://schemas.microsoft.com/office/drawing/2014/main" id="{667A93ED-9F0F-4236-908E-615F29C31E71}"/>
              </a:ext>
            </a:extLst>
          </p:cNvPr>
          <p:cNvGrpSpPr/>
          <p:nvPr/>
        </p:nvGrpSpPr>
        <p:grpSpPr>
          <a:xfrm>
            <a:off x="769709" y="1356629"/>
            <a:ext cx="3213882" cy="1007534"/>
            <a:chOff x="838199" y="339436"/>
            <a:chExt cx="5699813" cy="1343378"/>
          </a:xfrm>
        </p:grpSpPr>
        <p:sp>
          <p:nvSpPr>
            <p:cNvPr id="9" name="TextBox 8">
              <a:extLst>
                <a:ext uri="{FF2B5EF4-FFF2-40B4-BE49-F238E27FC236}">
                  <a16:creationId xmlns:a16="http://schemas.microsoft.com/office/drawing/2014/main" id="{1D0B74C8-46D8-4132-8AD6-13C537F98C21}"/>
                </a:ext>
              </a:extLst>
            </p:cNvPr>
            <p:cNvSpPr txBox="1"/>
            <p:nvPr/>
          </p:nvSpPr>
          <p:spPr>
            <a:xfrm>
              <a:off x="838199" y="339436"/>
              <a:ext cx="4816186" cy="769441"/>
            </a:xfrm>
            <a:prstGeom prst="rect">
              <a:avLst/>
            </a:prstGeom>
            <a:noFill/>
          </p:spPr>
          <p:txBody>
            <a:bodyPr wrap="square" rtlCol="0">
              <a:spAutoFit/>
            </a:bodyPr>
            <a:lstStyle/>
            <a:p>
              <a:r>
                <a:rPr lang="en-US" sz="3300" dirty="0">
                  <a:solidFill>
                    <a:schemeClr val="bg1"/>
                  </a:solidFill>
                  <a:latin typeface="Arial Black" panose="020B0A04020102020204" pitchFamily="34" charset="0"/>
                </a:rPr>
                <a:t>The OSAC</a:t>
              </a:r>
            </a:p>
          </p:txBody>
        </p:sp>
        <p:sp>
          <p:nvSpPr>
            <p:cNvPr id="10" name="TextBox 9">
              <a:extLst>
                <a:ext uri="{FF2B5EF4-FFF2-40B4-BE49-F238E27FC236}">
                  <a16:creationId xmlns:a16="http://schemas.microsoft.com/office/drawing/2014/main" id="{26438031-8F5F-4F00-83C7-B0DD98488CD5}"/>
                </a:ext>
              </a:extLst>
            </p:cNvPr>
            <p:cNvSpPr txBox="1"/>
            <p:nvPr/>
          </p:nvSpPr>
          <p:spPr>
            <a:xfrm>
              <a:off x="838200" y="821040"/>
              <a:ext cx="5699812" cy="861774"/>
            </a:xfrm>
            <a:prstGeom prst="rect">
              <a:avLst/>
            </a:prstGeom>
            <a:noFill/>
          </p:spPr>
          <p:txBody>
            <a:bodyPr wrap="square" rtlCol="0">
              <a:spAutoFit/>
            </a:bodyPr>
            <a:lstStyle/>
            <a:p>
              <a:r>
                <a:rPr lang="en-US" sz="3750" dirty="0">
                  <a:solidFill>
                    <a:schemeClr val="bg1"/>
                  </a:solidFill>
                  <a:latin typeface="Trebuchet MS" panose="020B0603020202020204" pitchFamily="34" charset="0"/>
                </a:rPr>
                <a:t>Student Portal</a:t>
              </a:r>
            </a:p>
          </p:txBody>
        </p:sp>
      </p:grpSp>
      <p:sp>
        <p:nvSpPr>
          <p:cNvPr id="13" name="TextBox 12">
            <a:extLst>
              <a:ext uri="{FF2B5EF4-FFF2-40B4-BE49-F238E27FC236}">
                <a16:creationId xmlns:a16="http://schemas.microsoft.com/office/drawing/2014/main" id="{E2A7D23B-9A37-44DC-B3E0-195E2B2C363F}"/>
              </a:ext>
            </a:extLst>
          </p:cNvPr>
          <p:cNvSpPr txBox="1"/>
          <p:nvPr/>
        </p:nvSpPr>
        <p:spPr>
          <a:xfrm>
            <a:off x="5003359" y="1322401"/>
            <a:ext cx="3768002" cy="830997"/>
          </a:xfrm>
          <a:prstGeom prst="rect">
            <a:avLst/>
          </a:prstGeom>
          <a:noFill/>
        </p:spPr>
        <p:txBody>
          <a:bodyPr wrap="square" rtlCol="0">
            <a:spAutoFit/>
          </a:bodyPr>
          <a:lstStyle/>
          <a:p>
            <a:pPr algn="ctr"/>
            <a:r>
              <a:rPr lang="en-US" sz="2400" dirty="0">
                <a:latin typeface="Arial Black" panose="020B0A04020102020204" pitchFamily="34" charset="0"/>
              </a:rPr>
              <a:t>Create a Student Account</a:t>
            </a:r>
          </a:p>
        </p:txBody>
      </p:sp>
      <p:cxnSp>
        <p:nvCxnSpPr>
          <p:cNvPr id="16" name="Straight Connector 15">
            <a:extLst>
              <a:ext uri="{FF2B5EF4-FFF2-40B4-BE49-F238E27FC236}">
                <a16:creationId xmlns:a16="http://schemas.microsoft.com/office/drawing/2014/main" id="{603E248F-3F40-4E11-A43D-9CBF3EBEF82F}"/>
              </a:ext>
            </a:extLst>
          </p:cNvPr>
          <p:cNvCxnSpPr>
            <a:stCxn id="13" idx="2"/>
          </p:cNvCxnSpPr>
          <p:nvPr/>
        </p:nvCxnSpPr>
        <p:spPr>
          <a:xfrm flipH="1">
            <a:off x="6820126" y="2147329"/>
            <a:ext cx="3863" cy="502627"/>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3EEBE3D-759B-431C-8586-2529F7575212}"/>
              </a:ext>
            </a:extLst>
          </p:cNvPr>
          <p:cNvSpPr txBox="1"/>
          <p:nvPr/>
        </p:nvSpPr>
        <p:spPr>
          <a:xfrm>
            <a:off x="5003374" y="2794334"/>
            <a:ext cx="3767987" cy="2308324"/>
          </a:xfrm>
          <a:prstGeom prst="rect">
            <a:avLst/>
          </a:prstGeom>
          <a:noFill/>
        </p:spPr>
        <p:txBody>
          <a:bodyPr wrap="square" rtlCol="0">
            <a:spAutoFit/>
          </a:bodyPr>
          <a:lstStyle/>
          <a:p>
            <a:pPr marL="214313" indent="-214313">
              <a:buFont typeface="Arial" panose="020B0604020202020204" pitchFamily="34" charset="0"/>
              <a:buChar char="•"/>
            </a:pPr>
            <a:r>
              <a:rPr lang="en-US" sz="1800" dirty="0"/>
              <a:t>Applications and Awards: </a:t>
            </a:r>
          </a:p>
          <a:p>
            <a:pPr marL="557213" lvl="1" indent="-214313">
              <a:buFont typeface="Arial" panose="020B0604020202020204" pitchFamily="34" charset="0"/>
              <a:buChar char="•"/>
            </a:pPr>
            <a:r>
              <a:rPr lang="en-US" sz="1800" dirty="0"/>
              <a:t>Oregon Promise Grant</a:t>
            </a:r>
          </a:p>
          <a:p>
            <a:pPr marL="557213" lvl="1" indent="-214313">
              <a:buFont typeface="Arial" panose="020B0604020202020204" pitchFamily="34" charset="0"/>
              <a:buChar char="•"/>
            </a:pPr>
            <a:r>
              <a:rPr lang="en-US" sz="1800" dirty="0"/>
              <a:t>Chafee Grant</a:t>
            </a:r>
          </a:p>
          <a:p>
            <a:pPr marL="557213" lvl="1" indent="-214313">
              <a:buFont typeface="Arial" panose="020B0604020202020204" pitchFamily="34" charset="0"/>
              <a:buChar char="•"/>
            </a:pPr>
            <a:r>
              <a:rPr lang="en-US" sz="1800" dirty="0"/>
              <a:t>Child Care Grant</a:t>
            </a:r>
          </a:p>
          <a:p>
            <a:pPr marL="557213" lvl="1" indent="-214313">
              <a:buFont typeface="Arial" panose="020B0604020202020204" pitchFamily="34" charset="0"/>
              <a:buChar char="•"/>
            </a:pPr>
            <a:r>
              <a:rPr lang="en-US" sz="1800" dirty="0"/>
              <a:t>Oregon Tribal Student Grant</a:t>
            </a:r>
          </a:p>
          <a:p>
            <a:pPr marL="557213" lvl="1" indent="-214313">
              <a:buFont typeface="Arial" panose="020B0604020202020204" pitchFamily="34" charset="0"/>
              <a:buChar char="•"/>
            </a:pPr>
            <a:r>
              <a:rPr lang="en-US" sz="1800" dirty="0"/>
              <a:t>OR National Guard State Tuition Assistance </a:t>
            </a:r>
          </a:p>
          <a:p>
            <a:pPr marL="557213" lvl="1" indent="-214313">
              <a:buFont typeface="Arial" panose="020B0604020202020204" pitchFamily="34" charset="0"/>
              <a:buChar char="•"/>
            </a:pPr>
            <a:r>
              <a:rPr lang="en-US" sz="1800" dirty="0"/>
              <a:t>OSAC Scholarships</a:t>
            </a:r>
          </a:p>
        </p:txBody>
      </p:sp>
      <p:sp>
        <p:nvSpPr>
          <p:cNvPr id="12" name="TextBox 11">
            <a:extLst>
              <a:ext uri="{FF2B5EF4-FFF2-40B4-BE49-F238E27FC236}">
                <a16:creationId xmlns:a16="http://schemas.microsoft.com/office/drawing/2014/main" id="{5DA7FE4B-760B-40F8-81DB-CF80255E3489}"/>
              </a:ext>
            </a:extLst>
          </p:cNvPr>
          <p:cNvSpPr txBox="1"/>
          <p:nvPr/>
        </p:nvSpPr>
        <p:spPr>
          <a:xfrm>
            <a:off x="4331062" y="5299002"/>
            <a:ext cx="4812938" cy="461665"/>
          </a:xfrm>
          <a:prstGeom prst="rect">
            <a:avLst/>
          </a:prstGeom>
          <a:noFill/>
        </p:spPr>
        <p:txBody>
          <a:bodyPr wrap="square" lIns="91440" tIns="45720" rIns="91440" bIns="45720" rtlCol="0" anchor="t">
            <a:spAutoFit/>
          </a:bodyPr>
          <a:lstStyle/>
          <a:p>
            <a:pPr algn="ctr"/>
            <a:r>
              <a:rPr lang="en-US" sz="2400" err="1">
                <a:solidFill>
                  <a:srgbClr val="0070C0"/>
                </a:solidFill>
                <a:latin typeface="Arial Black"/>
              </a:rPr>
              <a:t>OregonStudentAid.Gov</a:t>
            </a:r>
            <a:endParaRPr lang="en-US" sz="2400">
              <a:solidFill>
                <a:srgbClr val="0070C0"/>
              </a:solidFill>
              <a:latin typeface="Arial Black"/>
            </a:endParaRPr>
          </a:p>
        </p:txBody>
      </p:sp>
      <p:pic>
        <p:nvPicPr>
          <p:cNvPr id="3" name="Picture 2" descr="C:\Users\bwilliams\AppData\Local\Microsoft\Windows\INetCache\Content.MSO\EF06A088.tmp">
            <a:extLst>
              <a:ext uri="{FF2B5EF4-FFF2-40B4-BE49-F238E27FC236}">
                <a16:creationId xmlns:a16="http://schemas.microsoft.com/office/drawing/2014/main" id="{978C3021-4232-2F6B-0F75-CDC5D815532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extLst>
      <p:ext uri="{BB962C8B-B14F-4D97-AF65-F5344CB8AC3E}">
        <p14:creationId xmlns:p14="http://schemas.microsoft.com/office/powerpoint/2010/main" val="3556277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399"/>
            <a:ext cx="8458200" cy="3962401"/>
          </a:xfrm>
        </p:spPr>
        <p:txBody>
          <a:bodyPr vert="horz" lIns="91440" tIns="45720" rIns="91440" bIns="45720" rtlCol="0" anchor="t">
            <a:noAutofit/>
          </a:bodyPr>
          <a:lstStyle/>
          <a:p>
            <a:pPr fontAlgn="t">
              <a:buFont typeface="Wingdings" panose="05000000000000000000" pitchFamily="2" charset="2"/>
              <a:buChar char="Ø"/>
            </a:pPr>
            <a:r>
              <a:rPr lang="en-US" b="1" dirty="0">
                <a:latin typeface="Arial"/>
                <a:cs typeface="Arial"/>
              </a:rPr>
              <a:t>Providing college and career preparation services</a:t>
            </a:r>
          </a:p>
          <a:p>
            <a:pPr fontAlgn="t">
              <a:buFont typeface="Wingdings" panose="05000000000000000000" pitchFamily="2" charset="2"/>
              <a:buChar char="Ø"/>
            </a:pPr>
            <a:r>
              <a:rPr lang="en-US" b="1" dirty="0">
                <a:latin typeface="Arial"/>
                <a:cs typeface="Arial"/>
              </a:rPr>
              <a:t>Serving students and families since 2003</a:t>
            </a:r>
          </a:p>
          <a:p>
            <a:pPr fontAlgn="t">
              <a:buFont typeface="Wingdings" panose="05000000000000000000" pitchFamily="2" charset="2"/>
              <a:buChar char="Ø"/>
            </a:pPr>
            <a:r>
              <a:rPr lang="en-US" b="1" dirty="0">
                <a:latin typeface="Arial"/>
                <a:cs typeface="Arial"/>
              </a:rPr>
              <a:t>A non-profit organization securing grant funding to be able to provide </a:t>
            </a:r>
            <a:r>
              <a:rPr lang="en-US" b="1" dirty="0">
                <a:highlight>
                  <a:srgbClr val="FFFF00"/>
                </a:highlight>
                <a:latin typeface="Arial"/>
                <a:cs typeface="Arial"/>
              </a:rPr>
              <a:t>free services</a:t>
            </a:r>
            <a:r>
              <a:rPr lang="en-US" b="1" dirty="0">
                <a:latin typeface="Arial"/>
                <a:cs typeface="Arial"/>
              </a:rPr>
              <a:t> and resources to your county.</a:t>
            </a:r>
          </a:p>
          <a:p>
            <a:pPr lvl="1" fontAlgn="t">
              <a:buFont typeface="Wingdings" panose="05000000000000000000" pitchFamily="2" charset="2"/>
              <a:buChar char="Ø"/>
            </a:pPr>
            <a:r>
              <a:rPr lang="en-US" sz="2000" b="1" dirty="0">
                <a:latin typeface="Arial"/>
                <a:cs typeface="Arial"/>
              </a:rPr>
              <a:t>Southern Oregon; Douglas - Klamath</a:t>
            </a:r>
            <a:endParaRPr lang="en-US" sz="2000" b="1" dirty="0">
              <a:highlight>
                <a:srgbClr val="FFFF00"/>
              </a:highlight>
              <a:latin typeface="Arial" panose="020B0604020202020204" pitchFamily="34" charset="0"/>
              <a:cs typeface="Arial" panose="020B0604020202020204" pitchFamily="34" charset="0"/>
            </a:endParaRPr>
          </a:p>
          <a:p>
            <a:pPr fontAlgn="t">
              <a:spcBef>
                <a:spcPts val="0"/>
              </a:spcBef>
              <a:buFont typeface="Wingdings" panose="05000000000000000000" pitchFamily="2" charset="2"/>
              <a:buChar char="Ø"/>
            </a:pPr>
            <a:r>
              <a:rPr lang="en-US" b="1" dirty="0">
                <a:latin typeface="Arial"/>
                <a:cs typeface="Arial"/>
              </a:rPr>
              <a:t>Three primary service lines</a:t>
            </a:r>
          </a:p>
          <a:p>
            <a:pPr lvl="1" fontAlgn="t">
              <a:spcBef>
                <a:spcPts val="0"/>
              </a:spcBef>
              <a:buFont typeface="Wingdings" panose="05000000000000000000" pitchFamily="2" charset="2"/>
              <a:buChar char="Ø"/>
            </a:pPr>
            <a:r>
              <a:rPr lang="en-US" b="1" dirty="0">
                <a:latin typeface="Arial"/>
                <a:cs typeface="Arial"/>
              </a:rPr>
              <a:t>Academic/College Preparation</a:t>
            </a:r>
          </a:p>
          <a:p>
            <a:pPr lvl="1" fontAlgn="t">
              <a:spcBef>
                <a:spcPts val="0"/>
              </a:spcBef>
              <a:buFont typeface="Wingdings" panose="05000000000000000000" pitchFamily="2" charset="2"/>
              <a:buChar char="Ø"/>
            </a:pPr>
            <a:r>
              <a:rPr lang="en-US" b="1" dirty="0">
                <a:latin typeface="Arial"/>
                <a:cs typeface="Arial"/>
              </a:rPr>
              <a:t>Career Exploration</a:t>
            </a:r>
          </a:p>
          <a:p>
            <a:pPr lvl="1" fontAlgn="t">
              <a:spcBef>
                <a:spcPts val="0"/>
              </a:spcBef>
              <a:buFont typeface="Wingdings" panose="05000000000000000000" pitchFamily="2" charset="2"/>
              <a:buChar char="Ø"/>
            </a:pPr>
            <a:r>
              <a:rPr lang="en-US" b="1" dirty="0">
                <a:latin typeface="Arial"/>
                <a:cs typeface="Arial"/>
              </a:rPr>
              <a:t>Financial Aid </a:t>
            </a:r>
            <a:endParaRPr lang="en-US" b="1" dirty="0">
              <a:latin typeface="Arial" panose="020B0604020202020204" pitchFamily="34" charset="0"/>
              <a:cs typeface="Arial" panose="020B0604020202020204" pitchFamily="34" charset="0"/>
            </a:endParaRPr>
          </a:p>
          <a:p>
            <a:pPr marL="0" indent="0" fontAlgn="t">
              <a:spcBef>
                <a:spcPts val="0"/>
              </a:spcBef>
              <a:buNone/>
            </a:pPr>
            <a:endParaRPr lang="en-US" sz="1000" b="1">
              <a:latin typeface="Arial" panose="020B0604020202020204" pitchFamily="34" charset="0"/>
              <a:cs typeface="Arial" panose="020B0604020202020204" pitchFamily="34" charset="0"/>
            </a:endParaRPr>
          </a:p>
          <a:p>
            <a:pPr fontAlgn="t">
              <a:spcBef>
                <a:spcPts val="0"/>
              </a:spcBef>
              <a:buFont typeface="Wingdings" panose="05000000000000000000" pitchFamily="2" charset="2"/>
              <a:buChar char="Ø"/>
            </a:pPr>
            <a:r>
              <a:rPr lang="en-US" b="1" dirty="0">
                <a:latin typeface="Arial"/>
                <a:cs typeface="Arial"/>
              </a:rPr>
              <a:t>Appointments available 	530-244-4022</a:t>
            </a:r>
          </a:p>
        </p:txBody>
      </p:sp>
      <p:pic>
        <p:nvPicPr>
          <p:cNvPr id="12290" name="Picture 2" descr="Image result for graduation icon">
            <a:extLst>
              <a:ext uri="{FF2B5EF4-FFF2-40B4-BE49-F238E27FC236}">
                <a16:creationId xmlns:a16="http://schemas.microsoft.com/office/drawing/2014/main" id="{1DFFC13A-E53B-B67B-AF6D-F94565405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801" y="3687963"/>
            <a:ext cx="1447800" cy="14777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0300" y="295909"/>
            <a:ext cx="4267200" cy="1266190"/>
          </a:xfrm>
          <a:prstGeom prst="rect">
            <a:avLst/>
          </a:prstGeom>
          <a:noFill/>
          <a:ln>
            <a:noFill/>
          </a:ln>
        </p:spPr>
      </p:pic>
      <p:pic>
        <p:nvPicPr>
          <p:cNvPr id="6" name="Picture 5"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124" y="5627318"/>
            <a:ext cx="3200400" cy="885190"/>
          </a:xfrm>
          <a:prstGeom prst="rect">
            <a:avLst/>
          </a:prstGeom>
          <a:noFill/>
          <a:ln>
            <a:noFill/>
          </a:ln>
        </p:spPr>
      </p:pic>
      <p:pic>
        <p:nvPicPr>
          <p:cNvPr id="5" name="Picture 4" descr="C:\Users\bwilliams\AppData\Local\Microsoft\Windows\INetCache\Content.MSO\EF06A088.tmp">
            <a:extLst>
              <a:ext uri="{FF2B5EF4-FFF2-40B4-BE49-F238E27FC236}">
                <a16:creationId xmlns:a16="http://schemas.microsoft.com/office/drawing/2014/main" id="{9626D50A-964D-E5AC-D457-5D50860DAF7B}"/>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033864" y="5721206"/>
            <a:ext cx="1650953" cy="705901"/>
          </a:xfrm>
          <a:prstGeom prst="rect">
            <a:avLst/>
          </a:prstGeom>
          <a:noFill/>
          <a:ln>
            <a:noFill/>
          </a:ln>
        </p:spPr>
      </p:pic>
    </p:spTree>
    <p:extLst>
      <p:ext uri="{BB962C8B-B14F-4D97-AF65-F5344CB8AC3E}">
        <p14:creationId xmlns:p14="http://schemas.microsoft.com/office/powerpoint/2010/main" val="2061071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17C9FD9-D77F-4E87-84EB-EDC2E1AB92F6}"/>
              </a:ext>
            </a:extLst>
          </p:cNvPr>
          <p:cNvGrpSpPr/>
          <p:nvPr/>
        </p:nvGrpSpPr>
        <p:grpSpPr>
          <a:xfrm>
            <a:off x="299991" y="386338"/>
            <a:ext cx="4718771" cy="701482"/>
            <a:chOff x="838200" y="339436"/>
            <a:chExt cx="4185526" cy="935309"/>
          </a:xfrm>
        </p:grpSpPr>
        <p:sp>
          <p:nvSpPr>
            <p:cNvPr id="6" name="TextBox 5">
              <a:extLst>
                <a:ext uri="{FF2B5EF4-FFF2-40B4-BE49-F238E27FC236}">
                  <a16:creationId xmlns:a16="http://schemas.microsoft.com/office/drawing/2014/main" id="{D6DAEA1F-ED80-4363-9920-43FF4D13BF4B}"/>
                </a:ext>
              </a:extLst>
            </p:cNvPr>
            <p:cNvSpPr txBox="1"/>
            <p:nvPr/>
          </p:nvSpPr>
          <p:spPr>
            <a:xfrm>
              <a:off x="838200" y="339436"/>
              <a:ext cx="3997036" cy="400110"/>
            </a:xfrm>
            <a:prstGeom prst="rect">
              <a:avLst/>
            </a:prstGeom>
            <a:noFill/>
          </p:spPr>
          <p:txBody>
            <a:bodyPr wrap="square" rtlCol="0">
              <a:spAutoFit/>
            </a:bodyPr>
            <a:lstStyle/>
            <a:p>
              <a:r>
                <a:rPr lang="en-US" sz="1500" dirty="0">
                  <a:solidFill>
                    <a:schemeClr val="accent5"/>
                  </a:solidFill>
                  <a:latin typeface="Arial" panose="020B0604020202020204" pitchFamily="34" charset="0"/>
                  <a:cs typeface="Arial" panose="020B0604020202020204" pitchFamily="34" charset="0"/>
                </a:rPr>
                <a:t>creating an</a:t>
              </a:r>
            </a:p>
          </p:txBody>
        </p:sp>
        <p:sp>
          <p:nvSpPr>
            <p:cNvPr id="7" name="TextBox 6">
              <a:extLst>
                <a:ext uri="{FF2B5EF4-FFF2-40B4-BE49-F238E27FC236}">
                  <a16:creationId xmlns:a16="http://schemas.microsoft.com/office/drawing/2014/main" id="{C4E7DB1D-E1D7-43EE-8451-1FC638871EC5}"/>
                </a:ext>
              </a:extLst>
            </p:cNvPr>
            <p:cNvSpPr txBox="1"/>
            <p:nvPr/>
          </p:nvSpPr>
          <p:spPr>
            <a:xfrm>
              <a:off x="838200" y="566859"/>
              <a:ext cx="4185526" cy="707886"/>
            </a:xfrm>
            <a:prstGeom prst="rect">
              <a:avLst/>
            </a:prstGeom>
            <a:noFill/>
          </p:spPr>
          <p:txBody>
            <a:bodyPr wrap="square" rtlCol="0">
              <a:spAutoFit/>
            </a:bodyPr>
            <a:lstStyle/>
            <a:p>
              <a:r>
                <a:rPr lang="en-US" sz="3000" dirty="0">
                  <a:latin typeface="Arial Black" panose="020B0A04020102020204" pitchFamily="34" charset="0"/>
                </a:rPr>
                <a:t>OSAC </a:t>
              </a:r>
              <a:r>
                <a:rPr lang="en-US" sz="3000" dirty="0">
                  <a:latin typeface="Trebuchet MS" panose="020B0603020202020204" pitchFamily="34" charset="0"/>
                </a:rPr>
                <a:t>Portal Account</a:t>
              </a:r>
              <a:endParaRPr lang="en-US" sz="3750" dirty="0">
                <a:latin typeface="Trebuchet MS" panose="020B0603020202020204" pitchFamily="34" charset="0"/>
              </a:endParaRPr>
            </a:p>
          </p:txBody>
        </p:sp>
      </p:grpSp>
      <p:sp>
        <p:nvSpPr>
          <p:cNvPr id="8" name="TextBox 7">
            <a:extLst>
              <a:ext uri="{FF2B5EF4-FFF2-40B4-BE49-F238E27FC236}">
                <a16:creationId xmlns:a16="http://schemas.microsoft.com/office/drawing/2014/main" id="{9084630C-FE84-4963-A8EB-77596C329FB2}"/>
              </a:ext>
            </a:extLst>
          </p:cNvPr>
          <p:cNvSpPr txBox="1"/>
          <p:nvPr/>
        </p:nvSpPr>
        <p:spPr>
          <a:xfrm>
            <a:off x="302612" y="1256273"/>
            <a:ext cx="2880360" cy="2769989"/>
          </a:xfrm>
          <a:prstGeom prst="rect">
            <a:avLst/>
          </a:prstGeom>
          <a:noFill/>
        </p:spPr>
        <p:txBody>
          <a:bodyPr wrap="square" lIns="91440" tIns="45720" rIns="91440" bIns="45720" rtlCol="0" anchor="t">
            <a:spAutoFit/>
          </a:bodyPr>
          <a:lstStyle/>
          <a:p>
            <a:pPr marL="342900" indent="-342900">
              <a:buAutoNum type="arabicPeriod"/>
            </a:pPr>
            <a:r>
              <a:rPr lang="en-US" sz="1500" dirty="0">
                <a:latin typeface="Arial"/>
                <a:cs typeface="Arial"/>
              </a:rPr>
              <a:t>Use your </a:t>
            </a:r>
            <a:r>
              <a:rPr lang="en-US" b="1" dirty="0">
                <a:latin typeface="Arial"/>
                <a:cs typeface="Arial"/>
              </a:rPr>
              <a:t>legal name</a:t>
            </a:r>
            <a:r>
              <a:rPr lang="en-US" sz="1500" dirty="0">
                <a:latin typeface="Arial"/>
                <a:cs typeface="Arial"/>
              </a:rPr>
              <a:t>, make sure it is the </a:t>
            </a:r>
            <a:r>
              <a:rPr lang="en-US" b="1" dirty="0">
                <a:latin typeface="Arial"/>
                <a:cs typeface="Arial"/>
              </a:rPr>
              <a:t>same name</a:t>
            </a:r>
            <a:r>
              <a:rPr lang="en-US" sz="1500" dirty="0">
                <a:latin typeface="Arial"/>
                <a:cs typeface="Arial"/>
              </a:rPr>
              <a:t> as the one on your FAFSA/ORSAA</a:t>
            </a:r>
          </a:p>
          <a:p>
            <a:pPr marL="342900" indent="-342900">
              <a:buAutoNum type="arabicPeriod"/>
            </a:pPr>
            <a:endParaRPr lang="en-US" sz="1500" dirty="0"/>
          </a:p>
          <a:p>
            <a:pPr marL="342900" indent="-342900">
              <a:buAutoNum type="arabicPeriod"/>
            </a:pPr>
            <a:endParaRPr lang="en-US" sz="1500" dirty="0"/>
          </a:p>
          <a:p>
            <a:pPr marL="342900" indent="-342900">
              <a:buAutoNum type="arabicPeriod"/>
            </a:pPr>
            <a:r>
              <a:rPr lang="en-US" sz="1500" dirty="0">
                <a:latin typeface="Arial"/>
                <a:cs typeface="Arial"/>
              </a:rPr>
              <a:t>Password must be 12 characters including digits, upper case letter, lower case letter, and symbol (e.g. @$%)</a:t>
            </a:r>
          </a:p>
        </p:txBody>
      </p:sp>
      <p:pic>
        <p:nvPicPr>
          <p:cNvPr id="10" name="Picture 9" descr="Qr code&#10;&#10;Description automatically generated">
            <a:extLst>
              <a:ext uri="{FF2B5EF4-FFF2-40B4-BE49-F238E27FC236}">
                <a16:creationId xmlns:a16="http://schemas.microsoft.com/office/drawing/2014/main" id="{2FEC2674-F4E5-4830-BA57-974CD39507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772" y="4217400"/>
            <a:ext cx="1165120" cy="1144243"/>
          </a:xfrm>
          <a:prstGeom prst="rect">
            <a:avLst/>
          </a:prstGeom>
        </p:spPr>
      </p:pic>
      <p:sp>
        <p:nvSpPr>
          <p:cNvPr id="11" name="TextBox 10">
            <a:extLst>
              <a:ext uri="{FF2B5EF4-FFF2-40B4-BE49-F238E27FC236}">
                <a16:creationId xmlns:a16="http://schemas.microsoft.com/office/drawing/2014/main" id="{60DC49E2-5BF2-4FC6-AC6C-A549B640027A}"/>
              </a:ext>
            </a:extLst>
          </p:cNvPr>
          <p:cNvSpPr txBox="1"/>
          <p:nvPr/>
        </p:nvSpPr>
        <p:spPr>
          <a:xfrm>
            <a:off x="568772" y="5564282"/>
            <a:ext cx="2880360" cy="300082"/>
          </a:xfrm>
          <a:prstGeom prst="rect">
            <a:avLst/>
          </a:prstGeom>
          <a:noFill/>
        </p:spPr>
        <p:txBody>
          <a:bodyPr wrap="square" lIns="91440" tIns="45720" rIns="91440" bIns="45720" rtlCol="0" anchor="t">
            <a:spAutoFit/>
          </a:bodyPr>
          <a:lstStyle/>
          <a:p>
            <a:r>
              <a:rPr lang="en-US" sz="1350" dirty="0">
                <a:solidFill>
                  <a:srgbClr val="0070C0"/>
                </a:solidFill>
                <a:latin typeface="Arial"/>
                <a:cs typeface="Arial"/>
                <a:hlinkClick r:id="rId4">
                  <a:extLst>
                    <a:ext uri="{A12FA001-AC4F-418D-AE19-62706E023703}">
                      <ahyp:hlinkClr xmlns:ahyp="http://schemas.microsoft.com/office/drawing/2018/hyperlinkcolor" val="tx"/>
                    </a:ext>
                  </a:extLst>
                </a:hlinkClick>
              </a:rPr>
              <a:t>https://app.oregonstudentaid.gov/</a:t>
            </a:r>
            <a:r>
              <a:rPr lang="en-US" sz="1350" dirty="0">
                <a:latin typeface="Arial"/>
                <a:cs typeface="Arial"/>
              </a:rPr>
              <a:t> </a:t>
            </a:r>
          </a:p>
        </p:txBody>
      </p:sp>
      <p:pic>
        <p:nvPicPr>
          <p:cNvPr id="3" name="Picture 2" descr="Graphical user interface&#10;&#10;Description automatically generated">
            <a:extLst>
              <a:ext uri="{FF2B5EF4-FFF2-40B4-BE49-F238E27FC236}">
                <a16:creationId xmlns:a16="http://schemas.microsoft.com/office/drawing/2014/main" id="{832C5F54-C9EC-46BF-B7A7-BCC86451EE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6440" y="1121851"/>
            <a:ext cx="5773646" cy="4445231"/>
          </a:xfrm>
          <a:prstGeom prst="rect">
            <a:avLst/>
          </a:prstGeom>
        </p:spPr>
      </p:pic>
      <p:pic>
        <p:nvPicPr>
          <p:cNvPr id="4" name="Picture 3" descr="C:\Users\bwilliams\AppData\Local\Microsoft\Windows\INetCache\Content.MSO\EF06A088.tmp">
            <a:extLst>
              <a:ext uri="{FF2B5EF4-FFF2-40B4-BE49-F238E27FC236}">
                <a16:creationId xmlns:a16="http://schemas.microsoft.com/office/drawing/2014/main" id="{F0E9F308-3FC0-D86D-5D7C-AA88D557708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extLst>
      <p:ext uri="{BB962C8B-B14F-4D97-AF65-F5344CB8AC3E}">
        <p14:creationId xmlns:p14="http://schemas.microsoft.com/office/powerpoint/2010/main" val="2313839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972" y="229984"/>
            <a:ext cx="8229600" cy="647465"/>
          </a:xfrm>
        </p:spPr>
        <p:txBody>
          <a:bodyPr>
            <a:normAutofit fontScale="90000"/>
          </a:bodyPr>
          <a:lstStyle/>
          <a:p>
            <a:pPr algn="ctr"/>
            <a:r>
              <a:rPr lang="en-US"/>
              <a:t>Financial AiD opportunities</a:t>
            </a:r>
            <a:endParaRPr lang="en-US">
              <a:solidFill>
                <a:srgbClr val="00B050"/>
              </a:solidFill>
            </a:endParaRPr>
          </a:p>
        </p:txBody>
      </p:sp>
      <p:sp>
        <p:nvSpPr>
          <p:cNvPr id="3" name="Content Placeholder 2"/>
          <p:cNvSpPr>
            <a:spLocks noGrp="1"/>
          </p:cNvSpPr>
          <p:nvPr>
            <p:ph idx="1"/>
          </p:nvPr>
        </p:nvSpPr>
        <p:spPr>
          <a:xfrm>
            <a:off x="457200" y="893913"/>
            <a:ext cx="8229600" cy="4821087"/>
          </a:xfrm>
          <a:solidFill>
            <a:schemeClr val="bg1"/>
          </a:solidFill>
        </p:spPr>
        <p:txBody>
          <a:bodyPr>
            <a:normAutofit fontScale="92500" lnSpcReduction="20000"/>
          </a:bodyPr>
          <a:lstStyle/>
          <a:p>
            <a:pPr>
              <a:buFont typeface="Wingdings" panose="05000000000000000000" pitchFamily="2" charset="2"/>
              <a:buChar char="Ø"/>
            </a:pPr>
            <a:r>
              <a:rPr lang="en-US" sz="3700" b="1">
                <a:solidFill>
                  <a:schemeClr val="accent1"/>
                </a:solidFill>
                <a:latin typeface="Arial" panose="020B0604020202020204" pitchFamily="34" charset="0"/>
                <a:cs typeface="Arial" panose="020B0604020202020204" pitchFamily="34" charset="0"/>
              </a:rPr>
              <a:t>Institutional Aid</a:t>
            </a:r>
          </a:p>
          <a:p>
            <a:pPr lvl="1">
              <a:buFont typeface="Wingdings" panose="05000000000000000000" pitchFamily="2" charset="2"/>
              <a:buChar char="Ø"/>
            </a:pPr>
            <a:r>
              <a:rPr lang="en-US" sz="2600" b="1">
                <a:latin typeface="Arial" panose="020B0604020202020204" pitchFamily="34" charset="0"/>
                <a:cs typeface="Arial" panose="020B0604020202020204" pitchFamily="34" charset="0"/>
              </a:rPr>
              <a:t>Scholarships &amp; Grants</a:t>
            </a:r>
            <a:endParaRPr lang="en-US" sz="2600">
              <a:latin typeface="Arial" panose="020B0604020202020204" pitchFamily="34" charset="0"/>
              <a:cs typeface="Arial" panose="020B0604020202020204" pitchFamily="34" charset="0"/>
            </a:endParaRPr>
          </a:p>
          <a:p>
            <a:pPr lvl="2"/>
            <a:r>
              <a:rPr lang="en-US" sz="2600">
                <a:latin typeface="Arial" panose="020B0604020202020204" pitchFamily="34" charset="0"/>
                <a:cs typeface="Arial" panose="020B0604020202020204" pitchFamily="34" charset="0"/>
              </a:rPr>
              <a:t>Need-based (financial need) and/or </a:t>
            </a:r>
          </a:p>
          <a:p>
            <a:pPr lvl="2"/>
            <a:r>
              <a:rPr lang="en-US" sz="2600">
                <a:latin typeface="Arial" panose="020B0604020202020204" pitchFamily="34" charset="0"/>
                <a:cs typeface="Arial" panose="020B0604020202020204" pitchFamily="34" charset="0"/>
              </a:rPr>
              <a:t>Merit-based (student talent or skill)</a:t>
            </a:r>
          </a:p>
          <a:p>
            <a:pPr lvl="2"/>
            <a:r>
              <a:rPr lang="en-US" sz="2600">
                <a:latin typeface="Arial" panose="020B0604020202020204" pitchFamily="34" charset="0"/>
                <a:cs typeface="Arial" panose="020B0604020202020204" pitchFamily="34" charset="0"/>
              </a:rPr>
              <a:t>Scholarships &amp; Grants vary by school</a:t>
            </a:r>
          </a:p>
          <a:p>
            <a:pPr lvl="3"/>
            <a:r>
              <a:rPr lang="en-US" sz="2600">
                <a:latin typeface="Arial" panose="020B0604020202020204" pitchFamily="34" charset="0"/>
                <a:cs typeface="Arial" panose="020B0604020202020204" pitchFamily="34" charset="0"/>
              </a:rPr>
              <a:t>Apply to several schools to see several financial aid offers</a:t>
            </a:r>
          </a:p>
          <a:p>
            <a:pPr marL="0" indent="0">
              <a:buNone/>
            </a:pPr>
            <a:endParaRPr lang="en-US" sz="1400" b="1">
              <a:solidFill>
                <a:schemeClr val="accent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3700" b="1">
                <a:solidFill>
                  <a:schemeClr val="accent1"/>
                </a:solidFill>
                <a:latin typeface="Arial" panose="020B0604020202020204" pitchFamily="34" charset="0"/>
                <a:cs typeface="Arial" panose="020B0604020202020204" pitchFamily="34" charset="0"/>
              </a:rPr>
              <a:t>Out of State Schools</a:t>
            </a:r>
          </a:p>
          <a:p>
            <a:pPr lvl="1">
              <a:buFont typeface="Wingdings" panose="05000000000000000000" pitchFamily="2" charset="2"/>
              <a:buChar char="Ø"/>
            </a:pPr>
            <a:r>
              <a:rPr lang="en-US" sz="2600" b="1">
                <a:latin typeface="Arial" panose="020B0604020202020204" pitchFamily="34" charset="0"/>
                <a:cs typeface="Arial" panose="020B0604020202020204" pitchFamily="34" charset="0"/>
              </a:rPr>
              <a:t>Western Undergraduate Exchange (WUE)</a:t>
            </a:r>
          </a:p>
          <a:p>
            <a:pPr lvl="2"/>
            <a:r>
              <a:rPr lang="en-US" sz="2400">
                <a:latin typeface="Arial" panose="020B0604020202020204" pitchFamily="34" charset="0"/>
                <a:cs typeface="Arial" panose="020B0604020202020204" pitchFamily="34" charset="0"/>
              </a:rPr>
              <a:t>Enables students in 16 western states &amp; territories to enroll at 160+ participating public schools outside their home state and pay reduced tuition.</a:t>
            </a:r>
          </a:p>
          <a:p>
            <a:pPr lvl="3"/>
            <a:r>
              <a:rPr lang="en-US" sz="2600">
                <a:latin typeface="Arial" panose="020B0604020202020204" pitchFamily="34" charset="0"/>
                <a:cs typeface="Arial" panose="020B0604020202020204" pitchFamily="34" charset="0"/>
              </a:rPr>
              <a:t>WUE rate of 150% in-state tuition (or less)</a:t>
            </a:r>
          </a:p>
          <a:p>
            <a:pPr>
              <a:buFont typeface="Wingdings" panose="05000000000000000000" pitchFamily="2" charset="2"/>
              <a:buChar char="Ø"/>
            </a:pPr>
            <a:endParaRPr lang="en-US" sz="3700" b="1">
              <a:solidFill>
                <a:schemeClr val="accent1"/>
              </a:solidFill>
              <a:latin typeface="Arial" panose="020B0604020202020204" pitchFamily="34" charset="0"/>
              <a:cs typeface="Arial" panose="020B0604020202020204" pitchFamily="34" charset="0"/>
            </a:endParaRPr>
          </a:p>
          <a:p>
            <a:pPr lvl="1"/>
            <a:endParaRPr lang="en-US" sz="900">
              <a:latin typeface="Arial" panose="020B0604020202020204" pitchFamily="34" charset="0"/>
              <a:cs typeface="Arial" panose="020B0604020202020204" pitchFamily="34" charset="0"/>
            </a:endParaRPr>
          </a:p>
        </p:txBody>
      </p:sp>
      <p:pic>
        <p:nvPicPr>
          <p:cNvPr id="4098" name="Picture 2" descr="College Expenses List: Make Sure You Budget for These 11 Hidden Costs |  Student Loan Hero">
            <a:extLst>
              <a:ext uri="{FF2B5EF4-FFF2-40B4-BE49-F238E27FC236}">
                <a16:creationId xmlns:a16="http://schemas.microsoft.com/office/drawing/2014/main" id="{1D4298EA-6FB2-8A1D-0593-AFF0506D0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419" b="3731"/>
          <a:stretch/>
        </p:blipFill>
        <p:spPr bwMode="auto">
          <a:xfrm>
            <a:off x="6264088" y="762000"/>
            <a:ext cx="2708642" cy="14541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282" y="5707799"/>
            <a:ext cx="3200400" cy="885190"/>
          </a:xfrm>
          <a:prstGeom prst="rect">
            <a:avLst/>
          </a:prstGeom>
          <a:noFill/>
          <a:ln>
            <a:noFill/>
          </a:ln>
        </p:spPr>
      </p:pic>
      <p:pic>
        <p:nvPicPr>
          <p:cNvPr id="6" name="Picture 5" descr="C:\Users\bwilliams\AppData\Local\Microsoft\Windows\INetCache\Content.MSO\EF06A088.tmp">
            <a:extLst>
              <a:ext uri="{FF2B5EF4-FFF2-40B4-BE49-F238E27FC236}">
                <a16:creationId xmlns:a16="http://schemas.microsoft.com/office/drawing/2014/main" id="{33B580F8-CDCD-9117-424A-BD6943EE131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extLst>
      <p:ext uri="{BB962C8B-B14F-4D97-AF65-F5344CB8AC3E}">
        <p14:creationId xmlns:p14="http://schemas.microsoft.com/office/powerpoint/2010/main" val="3445347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C6E12-9B82-1902-4A28-BBBB3C84B5C2}"/>
              </a:ext>
            </a:extLst>
          </p:cNvPr>
          <p:cNvSpPr>
            <a:spLocks noGrp="1"/>
          </p:cNvSpPr>
          <p:nvPr>
            <p:ph type="title"/>
          </p:nvPr>
        </p:nvSpPr>
        <p:spPr>
          <a:xfrm>
            <a:off x="685800" y="484632"/>
            <a:ext cx="7772400" cy="1235534"/>
          </a:xfrm>
        </p:spPr>
        <p:txBody>
          <a:bodyPr/>
          <a:lstStyle/>
          <a:p>
            <a:pPr algn="ctr"/>
            <a:r>
              <a:rPr lang="en-US" sz="3200">
                <a:solidFill>
                  <a:srgbClr val="000000"/>
                </a:solidFill>
                <a:latin typeface="rockwell condensed"/>
              </a:rPr>
              <a:t>StudentAid.gov Account Needed to File FAFSA (Also Called the FSA ID)</a:t>
            </a:r>
            <a:endParaRPr lang="en-US"/>
          </a:p>
          <a:p>
            <a:pPr algn="ctr"/>
            <a:endParaRPr lang="en-US"/>
          </a:p>
          <a:p>
            <a:endParaRPr lang="en-US" dirty="0"/>
          </a:p>
        </p:txBody>
      </p:sp>
      <p:pic>
        <p:nvPicPr>
          <p:cNvPr id="4" name="Picture 3" descr="A screenshot of a computer&#10;&#10;Description automatically generated">
            <a:extLst>
              <a:ext uri="{FF2B5EF4-FFF2-40B4-BE49-F238E27FC236}">
                <a16:creationId xmlns:a16="http://schemas.microsoft.com/office/drawing/2014/main" id="{802B3154-8ECB-2293-903C-872BED10B17B}"/>
              </a:ext>
            </a:extLst>
          </p:cNvPr>
          <p:cNvPicPr>
            <a:picLocks noChangeAspect="1"/>
          </p:cNvPicPr>
          <p:nvPr/>
        </p:nvPicPr>
        <p:blipFill>
          <a:blip r:embed="rId2"/>
          <a:stretch>
            <a:fillRect/>
          </a:stretch>
        </p:blipFill>
        <p:spPr>
          <a:xfrm>
            <a:off x="319447" y="1263770"/>
            <a:ext cx="6420389" cy="4761781"/>
          </a:xfrm>
          <a:prstGeom prst="rect">
            <a:avLst/>
          </a:prstGeom>
        </p:spPr>
      </p:pic>
      <p:sp>
        <p:nvSpPr>
          <p:cNvPr id="5" name="TextBox 4">
            <a:extLst>
              <a:ext uri="{FF2B5EF4-FFF2-40B4-BE49-F238E27FC236}">
                <a16:creationId xmlns:a16="http://schemas.microsoft.com/office/drawing/2014/main" id="{2B2C2E99-AF14-B3B1-A606-FB4169C099E9}"/>
              </a:ext>
            </a:extLst>
          </p:cNvPr>
          <p:cNvSpPr txBox="1"/>
          <p:nvPr/>
        </p:nvSpPr>
        <p:spPr>
          <a:xfrm>
            <a:off x="6742981" y="1524000"/>
            <a:ext cx="2398142" cy="1415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latin typeface="Arial"/>
                <a:cs typeface="Arial"/>
              </a:rPr>
              <a:t>Federal Student Aid Help Line</a:t>
            </a:r>
            <a:endParaRPr lang="en-US"/>
          </a:p>
          <a:p>
            <a:r>
              <a:rPr lang="en-US" sz="1600" b="1" dirty="0">
                <a:latin typeface="Arial"/>
                <a:cs typeface="Arial"/>
              </a:rPr>
              <a:t>        (800) 4-FED-AID</a:t>
            </a:r>
            <a:endParaRPr lang="en-US" b="1">
              <a:latin typeface="Arial"/>
              <a:cs typeface="Arial"/>
            </a:endParaRPr>
          </a:p>
          <a:p>
            <a:r>
              <a:rPr lang="en-US" sz="1600" b="1" dirty="0">
                <a:latin typeface="Arial"/>
                <a:cs typeface="Arial"/>
              </a:rPr>
              <a:t>        (800-433-3243)</a:t>
            </a:r>
            <a:endParaRPr lang="en-US" b="1" dirty="0">
              <a:latin typeface="Arial"/>
            </a:endParaRPr>
          </a:p>
          <a:p>
            <a:pPr algn="l"/>
            <a:endParaRPr lang="en-US" dirty="0">
              <a:cs typeface="Arial"/>
            </a:endParaRPr>
          </a:p>
        </p:txBody>
      </p:sp>
      <p:pic>
        <p:nvPicPr>
          <p:cNvPr id="6" name="Picture 5" descr="A blue phone icon in a circle&#10;&#10;Description automatically generated">
            <a:extLst>
              <a:ext uri="{FF2B5EF4-FFF2-40B4-BE49-F238E27FC236}">
                <a16:creationId xmlns:a16="http://schemas.microsoft.com/office/drawing/2014/main" id="{799DA03F-F0C5-7652-B775-3DA71211201F}"/>
              </a:ext>
            </a:extLst>
          </p:cNvPr>
          <p:cNvPicPr>
            <a:picLocks noChangeAspect="1"/>
          </p:cNvPicPr>
          <p:nvPr/>
        </p:nvPicPr>
        <p:blipFill>
          <a:blip r:embed="rId3"/>
          <a:stretch>
            <a:fillRect/>
          </a:stretch>
        </p:blipFill>
        <p:spPr>
          <a:xfrm>
            <a:off x="6778655" y="2932712"/>
            <a:ext cx="2200275" cy="2200275"/>
          </a:xfrm>
          <a:prstGeom prst="rect">
            <a:avLst/>
          </a:prstGeom>
        </p:spPr>
      </p:pic>
      <p:pic>
        <p:nvPicPr>
          <p:cNvPr id="7" name="Picture 6" descr="C:\Users\bwilliams\AppData\Local\Microsoft\Windows\INetCache\Content.MSO\EF06A088.tmp">
            <a:extLst>
              <a:ext uri="{FF2B5EF4-FFF2-40B4-BE49-F238E27FC236}">
                <a16:creationId xmlns:a16="http://schemas.microsoft.com/office/drawing/2014/main" id="{00D3E75C-BB29-4B17-CA8B-136C9B1F9A0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extLst>
      <p:ext uri="{BB962C8B-B14F-4D97-AF65-F5344CB8AC3E}">
        <p14:creationId xmlns:p14="http://schemas.microsoft.com/office/powerpoint/2010/main" val="1087385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2CAC2F-8E1C-D2F0-6260-93AD35609047}"/>
              </a:ext>
            </a:extLst>
          </p:cNvPr>
          <p:cNvSpPr txBox="1"/>
          <p:nvPr/>
        </p:nvSpPr>
        <p:spPr>
          <a:xfrm>
            <a:off x="745402" y="248971"/>
            <a:ext cx="7848600" cy="461665"/>
          </a:xfrm>
          <a:prstGeom prst="rect">
            <a:avLst/>
          </a:prstGeom>
          <a:noFill/>
        </p:spPr>
        <p:txBody>
          <a:bodyPr wrap="square">
            <a:spAutoFit/>
          </a:bodyPr>
          <a:lstStyle/>
          <a:p>
            <a:pPr algn="ctr"/>
            <a:r>
              <a:rPr lang="en-US" sz="2400">
                <a:latin typeface="+mj-lt"/>
              </a:rPr>
              <a:t>A student is considered to be Independent if any one of these apply:</a:t>
            </a:r>
          </a:p>
        </p:txBody>
      </p:sp>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5764998"/>
            <a:ext cx="3200400" cy="885190"/>
          </a:xfrm>
          <a:prstGeom prst="rect">
            <a:avLst/>
          </a:prstGeom>
          <a:noFill/>
          <a:ln>
            <a:noFill/>
          </a:ln>
        </p:spPr>
      </p:pic>
      <p:sp>
        <p:nvSpPr>
          <p:cNvPr id="15" name="Content Placeholder 14">
            <a:extLst>
              <a:ext uri="{FF2B5EF4-FFF2-40B4-BE49-F238E27FC236}">
                <a16:creationId xmlns:a16="http://schemas.microsoft.com/office/drawing/2014/main" id="{7BC52CB3-9451-33E9-05D1-5560BF7DF371}"/>
              </a:ext>
            </a:extLst>
          </p:cNvPr>
          <p:cNvSpPr>
            <a:spLocks noGrp="1"/>
          </p:cNvSpPr>
          <p:nvPr>
            <p:ph idx="1"/>
          </p:nvPr>
        </p:nvSpPr>
        <p:spPr>
          <a:xfrm>
            <a:off x="685800" y="5071876"/>
            <a:ext cx="7772400" cy="584776"/>
          </a:xfrm>
        </p:spPr>
        <p:txBody>
          <a:bodyPr>
            <a:normAutofit/>
          </a:bodyPr>
          <a:lstStyle/>
          <a:p>
            <a:pPr marL="0" indent="0" algn="ctr">
              <a:buNone/>
            </a:pPr>
            <a:r>
              <a:rPr lang="en-US" sz="3200">
                <a:latin typeface="+mj-lt"/>
              </a:rPr>
              <a:t>Otherwise, they are considered to be Dependent</a:t>
            </a:r>
            <a:endParaRPr lang="en-US" sz="3200"/>
          </a:p>
        </p:txBody>
      </p:sp>
      <p:pic>
        <p:nvPicPr>
          <p:cNvPr id="17" name="Picture 16">
            <a:extLst>
              <a:ext uri="{FF2B5EF4-FFF2-40B4-BE49-F238E27FC236}">
                <a16:creationId xmlns:a16="http://schemas.microsoft.com/office/drawing/2014/main" id="{8A89D0A7-7289-A9A8-C525-AAFBED23613E}"/>
              </a:ext>
            </a:extLst>
          </p:cNvPr>
          <p:cNvPicPr>
            <a:picLocks noChangeAspect="1"/>
          </p:cNvPicPr>
          <p:nvPr/>
        </p:nvPicPr>
        <p:blipFill>
          <a:blip r:embed="rId4"/>
          <a:stretch>
            <a:fillRect/>
          </a:stretch>
        </p:blipFill>
        <p:spPr>
          <a:xfrm>
            <a:off x="762000" y="818982"/>
            <a:ext cx="7696200" cy="4144548"/>
          </a:xfrm>
          <a:prstGeom prst="rect">
            <a:avLst/>
          </a:prstGeom>
        </p:spPr>
      </p:pic>
      <p:pic>
        <p:nvPicPr>
          <p:cNvPr id="3" name="Picture 2" descr="C:\Users\bwilliams\AppData\Local\Microsoft\Windows\INetCache\Content.MSO\EF06A088.tmp">
            <a:extLst>
              <a:ext uri="{FF2B5EF4-FFF2-40B4-BE49-F238E27FC236}">
                <a16:creationId xmlns:a16="http://schemas.microsoft.com/office/drawing/2014/main" id="{5CEDAE39-498B-70C0-D4FA-DF3D71E4E44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extLst>
      <p:ext uri="{BB962C8B-B14F-4D97-AF65-F5344CB8AC3E}">
        <p14:creationId xmlns:p14="http://schemas.microsoft.com/office/powerpoint/2010/main" val="1319904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 screen&#10;&#10;Description automatically generated">
            <a:extLst>
              <a:ext uri="{FF2B5EF4-FFF2-40B4-BE49-F238E27FC236}">
                <a16:creationId xmlns:a16="http://schemas.microsoft.com/office/drawing/2014/main" id="{30E694C6-C8F3-A6A7-C52D-3BA5D366F2DC}"/>
              </a:ext>
            </a:extLst>
          </p:cNvPr>
          <p:cNvPicPr>
            <a:picLocks noChangeAspect="1"/>
          </p:cNvPicPr>
          <p:nvPr/>
        </p:nvPicPr>
        <p:blipFill>
          <a:blip r:embed="rId2"/>
          <a:srcRect l="39" b="16304"/>
          <a:stretch/>
        </p:blipFill>
        <p:spPr>
          <a:xfrm>
            <a:off x="416943" y="0"/>
            <a:ext cx="8198492" cy="5535287"/>
          </a:xfrm>
          <a:prstGeom prst="rect">
            <a:avLst/>
          </a:prstGeom>
        </p:spPr>
      </p:pic>
      <p:pic>
        <p:nvPicPr>
          <p:cNvPr id="6" name="Picture 5" descr="A picture containing text, font, logo, graphics&#10;&#10;Description automatically generated">
            <a:extLst>
              <a:ext uri="{FF2B5EF4-FFF2-40B4-BE49-F238E27FC236}">
                <a16:creationId xmlns:a16="http://schemas.microsoft.com/office/drawing/2014/main" id="{6E09CD66-4AB4-741F-EE6E-11160304209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094" y="5707489"/>
            <a:ext cx="3200400" cy="885190"/>
          </a:xfrm>
          <a:prstGeom prst="rect">
            <a:avLst/>
          </a:prstGeom>
          <a:noFill/>
          <a:ln>
            <a:noFill/>
          </a:ln>
        </p:spPr>
      </p:pic>
      <p:pic>
        <p:nvPicPr>
          <p:cNvPr id="3" name="Picture 2" descr="C:\Users\bwilliams\AppData\Local\Microsoft\Windows\INetCache\Content.MSO\EF06A088.tmp">
            <a:extLst>
              <a:ext uri="{FF2B5EF4-FFF2-40B4-BE49-F238E27FC236}">
                <a16:creationId xmlns:a16="http://schemas.microsoft.com/office/drawing/2014/main" id="{B70BF559-3685-1D59-BE60-B906E1A7085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extLst>
      <p:ext uri="{BB962C8B-B14F-4D97-AF65-F5344CB8AC3E}">
        <p14:creationId xmlns:p14="http://schemas.microsoft.com/office/powerpoint/2010/main" val="446432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sign&#10;&#10;Description automatically generated">
            <a:extLst>
              <a:ext uri="{FF2B5EF4-FFF2-40B4-BE49-F238E27FC236}">
                <a16:creationId xmlns:a16="http://schemas.microsoft.com/office/drawing/2014/main" id="{84B72C04-E414-7886-8E38-B9A8D684A747}"/>
              </a:ext>
            </a:extLst>
          </p:cNvPr>
          <p:cNvPicPr>
            <a:picLocks noChangeAspect="1"/>
          </p:cNvPicPr>
          <p:nvPr/>
        </p:nvPicPr>
        <p:blipFill>
          <a:blip r:embed="rId2"/>
          <a:stretch>
            <a:fillRect/>
          </a:stretch>
        </p:blipFill>
        <p:spPr>
          <a:xfrm>
            <a:off x="0" y="213159"/>
            <a:ext cx="9144000" cy="6072250"/>
          </a:xfrm>
          <a:prstGeom prst="rect">
            <a:avLst/>
          </a:prstGeom>
        </p:spPr>
      </p:pic>
      <p:pic>
        <p:nvPicPr>
          <p:cNvPr id="6" name="Picture 5" descr="A picture containing text, font, logo, graphics&#10;&#10;Description automatically generated">
            <a:extLst>
              <a:ext uri="{FF2B5EF4-FFF2-40B4-BE49-F238E27FC236}">
                <a16:creationId xmlns:a16="http://schemas.microsoft.com/office/drawing/2014/main" id="{4CE23FCA-64E7-87F5-60E0-772267862F5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094" y="5707489"/>
            <a:ext cx="3200400" cy="885190"/>
          </a:xfrm>
          <a:prstGeom prst="rect">
            <a:avLst/>
          </a:prstGeom>
          <a:noFill/>
          <a:ln>
            <a:noFill/>
          </a:ln>
        </p:spPr>
      </p:pic>
      <p:pic>
        <p:nvPicPr>
          <p:cNvPr id="3" name="Picture 2" descr="C:\Users\bwilliams\AppData\Local\Microsoft\Windows\INetCache\Content.MSO\EF06A088.tmp">
            <a:extLst>
              <a:ext uri="{FF2B5EF4-FFF2-40B4-BE49-F238E27FC236}">
                <a16:creationId xmlns:a16="http://schemas.microsoft.com/office/drawing/2014/main" id="{122DC793-91CF-138D-6636-61BA7CC4A99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extLst>
      <p:ext uri="{BB962C8B-B14F-4D97-AF65-F5344CB8AC3E}">
        <p14:creationId xmlns:p14="http://schemas.microsoft.com/office/powerpoint/2010/main" val="1834018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B5D3D-BF8B-6F9C-0C6E-068C8586C773}"/>
              </a:ext>
            </a:extLst>
          </p:cNvPr>
          <p:cNvSpPr>
            <a:spLocks noGrp="1"/>
          </p:cNvSpPr>
          <p:nvPr>
            <p:ph type="title"/>
          </p:nvPr>
        </p:nvSpPr>
        <p:spPr>
          <a:xfrm>
            <a:off x="685800" y="570896"/>
            <a:ext cx="7772400" cy="1019873"/>
          </a:xfrm>
        </p:spPr>
        <p:txBody>
          <a:bodyPr>
            <a:normAutofit fontScale="90000"/>
          </a:bodyPr>
          <a:lstStyle/>
          <a:p>
            <a:pPr algn="ctr"/>
            <a:r>
              <a:rPr lang="en-US" sz="3600">
                <a:solidFill>
                  <a:srgbClr val="000000"/>
                </a:solidFill>
                <a:latin typeface="rockwell condensed"/>
              </a:rPr>
              <a:t>What if Parents Won’t Complete the FAFSA? (cont’d)</a:t>
            </a:r>
            <a:endParaRPr lang="en-US"/>
          </a:p>
          <a:p>
            <a:endParaRPr lang="en-US" dirty="0">
              <a:latin typeface="Rockwell"/>
            </a:endParaRPr>
          </a:p>
        </p:txBody>
      </p:sp>
      <p:sp>
        <p:nvSpPr>
          <p:cNvPr id="3" name="Content Placeholder 2">
            <a:extLst>
              <a:ext uri="{FF2B5EF4-FFF2-40B4-BE49-F238E27FC236}">
                <a16:creationId xmlns:a16="http://schemas.microsoft.com/office/drawing/2014/main" id="{88BC8A75-7F58-9B98-86DC-9E7DFFC6709E}"/>
              </a:ext>
            </a:extLst>
          </p:cNvPr>
          <p:cNvSpPr>
            <a:spLocks noGrp="1"/>
          </p:cNvSpPr>
          <p:nvPr>
            <p:ph idx="1"/>
          </p:nvPr>
        </p:nvSpPr>
        <p:spPr>
          <a:xfrm>
            <a:off x="470140" y="1402540"/>
            <a:ext cx="7772400" cy="4050792"/>
          </a:xfrm>
        </p:spPr>
        <p:txBody>
          <a:bodyPr vert="horz" lIns="91440" tIns="45720" rIns="91440" bIns="45720" rtlCol="0" anchor="t">
            <a:noAutofit/>
          </a:bodyPr>
          <a:lstStyle/>
          <a:p>
            <a:pPr marL="342900" indent="-342900">
              <a:lnSpc>
                <a:spcPct val="120000"/>
              </a:lnSpc>
            </a:pPr>
            <a:r>
              <a:rPr lang="en-US" sz="1600" dirty="0">
                <a:latin typeface="Arial"/>
                <a:cs typeface="Arial"/>
              </a:rPr>
              <a:t>If parent information is not provided, the most financial aid that the student can get is unsubsidized Federal Loans unless the college financial aid administrator performs a dependency override</a:t>
            </a:r>
            <a:endParaRPr lang="en-US" sz="1600"/>
          </a:p>
          <a:p>
            <a:pPr marL="342900" indent="-342900">
              <a:lnSpc>
                <a:spcPct val="120000"/>
              </a:lnSpc>
              <a:buClr>
                <a:srgbClr val="9A732E"/>
              </a:buClr>
            </a:pPr>
            <a:endParaRPr lang="en-US" sz="1600" dirty="0">
              <a:latin typeface="Arial"/>
              <a:cs typeface="Arial"/>
            </a:endParaRPr>
          </a:p>
          <a:p>
            <a:pPr marL="342900" indent="-342900">
              <a:lnSpc>
                <a:spcPct val="120000"/>
              </a:lnSpc>
              <a:buClr>
                <a:srgbClr val="9A732E"/>
              </a:buClr>
            </a:pPr>
            <a:r>
              <a:rPr lang="en-US" sz="1600" dirty="0">
                <a:latin typeface="Arial"/>
                <a:cs typeface="Arial"/>
              </a:rPr>
              <a:t>Dependency overrides are rare and generally involve an involuntary dissolution of the family relationship, such as:</a:t>
            </a:r>
            <a:endParaRPr lang="en-US" sz="1600" dirty="0">
              <a:latin typeface="Rockwell" panose="02060603020205020403"/>
              <a:cs typeface="Arial"/>
            </a:endParaRPr>
          </a:p>
          <a:p>
            <a:pPr marL="617220" lvl="1">
              <a:lnSpc>
                <a:spcPct val="120000"/>
              </a:lnSpc>
              <a:spcAft>
                <a:spcPts val="0"/>
              </a:spcAft>
              <a:buFont typeface="Courier New" pitchFamily="2" charset="2"/>
              <a:buChar char="o"/>
            </a:pPr>
            <a:r>
              <a:rPr lang="en-US" sz="1400" dirty="0">
                <a:latin typeface="Arial"/>
                <a:cs typeface="Arial"/>
              </a:rPr>
              <a:t>Both parents incarcerated or institutionalized</a:t>
            </a:r>
            <a:endParaRPr lang="en-US" sz="1400"/>
          </a:p>
          <a:p>
            <a:pPr marL="617220" lvl="1">
              <a:lnSpc>
                <a:spcPct val="120000"/>
              </a:lnSpc>
              <a:spcAft>
                <a:spcPts val="0"/>
              </a:spcAft>
              <a:buClr>
                <a:srgbClr val="9A732E"/>
              </a:buClr>
              <a:buFont typeface="Courier New" pitchFamily="2" charset="2"/>
              <a:buChar char="o"/>
            </a:pPr>
            <a:r>
              <a:rPr lang="en-US" sz="1400" dirty="0">
                <a:latin typeface="Arial"/>
                <a:cs typeface="Arial"/>
              </a:rPr>
              <a:t>An abusive home environment</a:t>
            </a:r>
            <a:endParaRPr lang="en-US" sz="1400"/>
          </a:p>
          <a:p>
            <a:pPr marL="617220" lvl="1">
              <a:lnSpc>
                <a:spcPct val="120000"/>
              </a:lnSpc>
              <a:spcAft>
                <a:spcPts val="0"/>
              </a:spcAft>
              <a:buClr>
                <a:srgbClr val="9A732E"/>
              </a:buClr>
              <a:buFont typeface="Courier New" pitchFamily="2" charset="2"/>
              <a:buChar char="o"/>
            </a:pPr>
            <a:r>
              <a:rPr lang="en-US" sz="1400" dirty="0">
                <a:latin typeface="Arial"/>
                <a:cs typeface="Arial"/>
              </a:rPr>
              <a:t>Death of the custodial parent</a:t>
            </a:r>
            <a:endParaRPr lang="en-US" sz="1400" dirty="0">
              <a:latin typeface="Rockwell" panose="02060603020205020403"/>
              <a:cs typeface="Arial"/>
            </a:endParaRPr>
          </a:p>
          <a:p>
            <a:pPr marL="617220" lvl="1">
              <a:lnSpc>
                <a:spcPct val="120000"/>
              </a:lnSpc>
              <a:spcAft>
                <a:spcPts val="0"/>
              </a:spcAft>
              <a:buFont typeface="Courier New" pitchFamily="2" charset="2"/>
              <a:buChar char="o"/>
            </a:pPr>
            <a:r>
              <a:rPr lang="en-US" sz="1400" dirty="0">
                <a:latin typeface="Arial"/>
                <a:cs typeface="Arial"/>
              </a:rPr>
              <a:t>Parental abandonment or estrangement</a:t>
            </a:r>
            <a:endParaRPr lang="en-US" sz="1400"/>
          </a:p>
          <a:p>
            <a:pPr marL="617220" lvl="1">
              <a:lnSpc>
                <a:spcPct val="120000"/>
              </a:lnSpc>
              <a:spcAft>
                <a:spcPts val="0"/>
              </a:spcAft>
              <a:buClr>
                <a:srgbClr val="9A732E"/>
              </a:buClr>
              <a:buFont typeface="Courier New" pitchFamily="2" charset="2"/>
              <a:buChar char="o"/>
            </a:pPr>
            <a:r>
              <a:rPr lang="en-US" sz="1400" dirty="0">
                <a:latin typeface="Arial"/>
                <a:cs typeface="Arial"/>
              </a:rPr>
              <a:t>Parent whereabouts unknown</a:t>
            </a:r>
            <a:endParaRPr lang="en-US" sz="1400"/>
          </a:p>
          <a:p>
            <a:pPr marL="617220" lvl="1">
              <a:lnSpc>
                <a:spcPct val="120000"/>
              </a:lnSpc>
              <a:spcAft>
                <a:spcPts val="0"/>
              </a:spcAft>
              <a:buClr>
                <a:srgbClr val="9A732E"/>
              </a:buClr>
              <a:buFont typeface="Courier New" pitchFamily="2" charset="2"/>
              <a:buChar char="o"/>
            </a:pPr>
            <a:r>
              <a:rPr lang="en-US" sz="1400" dirty="0">
                <a:latin typeface="Arial"/>
                <a:cs typeface="Arial"/>
              </a:rPr>
              <a:t>Contact with parent poses risks</a:t>
            </a:r>
            <a:endParaRPr lang="en-US" sz="1400"/>
          </a:p>
          <a:p>
            <a:pPr>
              <a:buClr>
                <a:srgbClr val="9A732E"/>
              </a:buClr>
            </a:pPr>
            <a:endParaRPr lang="en-US" dirty="0"/>
          </a:p>
        </p:txBody>
      </p:sp>
      <p:pic>
        <p:nvPicPr>
          <p:cNvPr id="4" name="Picture 3" descr="A black and white face&#10;&#10;Description automatically generated">
            <a:extLst>
              <a:ext uri="{FF2B5EF4-FFF2-40B4-BE49-F238E27FC236}">
                <a16:creationId xmlns:a16="http://schemas.microsoft.com/office/drawing/2014/main" id="{DDA6F3F2-A162-6D81-B0B3-EB793EB8462A}"/>
              </a:ext>
            </a:extLst>
          </p:cNvPr>
          <p:cNvPicPr>
            <a:picLocks noChangeAspect="1"/>
          </p:cNvPicPr>
          <p:nvPr/>
        </p:nvPicPr>
        <p:blipFill>
          <a:blip r:embed="rId2"/>
          <a:stretch>
            <a:fillRect/>
          </a:stretch>
        </p:blipFill>
        <p:spPr>
          <a:xfrm>
            <a:off x="5831636" y="3249013"/>
            <a:ext cx="2800350" cy="2200275"/>
          </a:xfrm>
          <a:prstGeom prst="rect">
            <a:avLst/>
          </a:prstGeom>
        </p:spPr>
      </p:pic>
      <p:pic>
        <p:nvPicPr>
          <p:cNvPr id="6" name="Picture 5" descr="A picture containing text, font, logo, graphics&#10;&#10;Description automatically generated">
            <a:extLst>
              <a:ext uri="{FF2B5EF4-FFF2-40B4-BE49-F238E27FC236}">
                <a16:creationId xmlns:a16="http://schemas.microsoft.com/office/drawing/2014/main" id="{6D07CF53-B53D-7B09-EEF3-EDBC6E9F1A1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153" y="5707489"/>
            <a:ext cx="3200400" cy="885190"/>
          </a:xfrm>
          <a:prstGeom prst="rect">
            <a:avLst/>
          </a:prstGeom>
          <a:noFill/>
          <a:ln>
            <a:noFill/>
          </a:ln>
        </p:spPr>
      </p:pic>
      <p:pic>
        <p:nvPicPr>
          <p:cNvPr id="7" name="Picture 6" descr="C:\Users\bwilliams\AppData\Local\Microsoft\Windows\INetCache\Content.MSO\EF06A088.tmp">
            <a:extLst>
              <a:ext uri="{FF2B5EF4-FFF2-40B4-BE49-F238E27FC236}">
                <a16:creationId xmlns:a16="http://schemas.microsoft.com/office/drawing/2014/main" id="{DFB47601-980D-7A2A-2837-A778905627A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807070" y="5889294"/>
            <a:ext cx="1650953" cy="705901"/>
          </a:xfrm>
          <a:prstGeom prst="rect">
            <a:avLst/>
          </a:prstGeom>
          <a:noFill/>
          <a:ln>
            <a:noFill/>
          </a:ln>
        </p:spPr>
      </p:pic>
    </p:spTree>
    <p:extLst>
      <p:ext uri="{BB962C8B-B14F-4D97-AF65-F5344CB8AC3E}">
        <p14:creationId xmlns:p14="http://schemas.microsoft.com/office/powerpoint/2010/main" val="1181486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685800" y="138334"/>
            <a:ext cx="7772400" cy="653964"/>
          </a:xfrm>
        </p:spPr>
        <p:txBody>
          <a:bodyPr>
            <a:normAutofit fontScale="90000"/>
          </a:bodyPr>
          <a:lstStyle/>
          <a:p>
            <a:pPr algn="ctr" eaLnBrk="1" hangingPunct="1"/>
            <a:br>
              <a:rPr lang="en-US" b="1">
                <a:latin typeface="+mn-lt"/>
              </a:rPr>
            </a:br>
            <a:r>
              <a:rPr lang="en-US" sz="4200"/>
              <a:t>Which year’s information is reported?</a:t>
            </a:r>
            <a:br>
              <a:rPr lang="en-US" b="1"/>
            </a:br>
            <a:endParaRPr lang="en-US" b="1"/>
          </a:p>
        </p:txBody>
      </p:sp>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834476"/>
            <a:ext cx="3200400" cy="885190"/>
          </a:xfrm>
          <a:prstGeom prst="rect">
            <a:avLst/>
          </a:prstGeom>
          <a:noFill/>
          <a:ln>
            <a:noFill/>
          </a:ln>
        </p:spPr>
      </p:pic>
      <p:pic>
        <p:nvPicPr>
          <p:cNvPr id="2" name="Picture 1" descr="A blue and white rectangular paper with text&#10;&#10;Description automatically generated">
            <a:extLst>
              <a:ext uri="{FF2B5EF4-FFF2-40B4-BE49-F238E27FC236}">
                <a16:creationId xmlns:a16="http://schemas.microsoft.com/office/drawing/2014/main" id="{BEAB200D-11D8-92EB-292D-3497ED6AE95A}"/>
              </a:ext>
            </a:extLst>
          </p:cNvPr>
          <p:cNvPicPr>
            <a:picLocks noChangeAspect="1"/>
          </p:cNvPicPr>
          <p:nvPr/>
        </p:nvPicPr>
        <p:blipFill>
          <a:blip r:embed="rId4"/>
          <a:stretch>
            <a:fillRect/>
          </a:stretch>
        </p:blipFill>
        <p:spPr>
          <a:xfrm>
            <a:off x="0" y="1016745"/>
            <a:ext cx="9144000" cy="4844741"/>
          </a:xfrm>
          <a:prstGeom prst="rect">
            <a:avLst/>
          </a:prstGeom>
        </p:spPr>
      </p:pic>
      <p:pic>
        <p:nvPicPr>
          <p:cNvPr id="4" name="Picture 3" descr="C:\Users\bwilliams\AppData\Local\Microsoft\Windows\INetCache\Content.MSO\EF06A088.tmp">
            <a:extLst>
              <a:ext uri="{FF2B5EF4-FFF2-40B4-BE49-F238E27FC236}">
                <a16:creationId xmlns:a16="http://schemas.microsoft.com/office/drawing/2014/main" id="{70AD9698-1926-CC7D-88A1-267E0737C75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extLst>
      <p:ext uri="{BB962C8B-B14F-4D97-AF65-F5344CB8AC3E}">
        <p14:creationId xmlns:p14="http://schemas.microsoft.com/office/powerpoint/2010/main" val="2437944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685800" y="152400"/>
            <a:ext cx="7772400" cy="914400"/>
          </a:xfrm>
        </p:spPr>
        <p:txBody>
          <a:bodyPr>
            <a:normAutofit fontScale="90000"/>
          </a:bodyPr>
          <a:lstStyle/>
          <a:p>
            <a:pPr algn="ctr"/>
            <a:r>
              <a:rPr lang="en-US" sz="4700" dirty="0"/>
              <a:t>Sai calculation - Income  </a:t>
            </a:r>
            <a:br>
              <a:rPr lang="en-US" sz="3200" dirty="0"/>
            </a:br>
            <a:r>
              <a:rPr lang="en-US" sz="2000" b="1" dirty="0"/>
              <a:t>(For </a:t>
            </a:r>
            <a:r>
              <a:rPr lang="en-US" sz="2000" b="1" dirty="0">
                <a:highlight>
                  <a:srgbClr val="FFFF00"/>
                </a:highlight>
              </a:rPr>
              <a:t>2025-2026 </a:t>
            </a:r>
            <a:r>
              <a:rPr lang="en-US" sz="2000" b="1" dirty="0"/>
              <a:t>School Year use </a:t>
            </a:r>
            <a:r>
              <a:rPr lang="en-US" sz="2000" b="1" dirty="0">
                <a:highlight>
                  <a:srgbClr val="FFFF00"/>
                </a:highlight>
              </a:rPr>
              <a:t>2023</a:t>
            </a:r>
            <a:r>
              <a:rPr lang="en-US" sz="2000" b="1" dirty="0"/>
              <a:t> Tax Return information)</a:t>
            </a:r>
            <a:endParaRPr lang="en-US" b="1" dirty="0"/>
          </a:p>
        </p:txBody>
      </p:sp>
      <p:sp>
        <p:nvSpPr>
          <p:cNvPr id="3" name="Content Placeholder 2"/>
          <p:cNvSpPr>
            <a:spLocks noGrp="1"/>
          </p:cNvSpPr>
          <p:nvPr>
            <p:ph idx="1"/>
          </p:nvPr>
        </p:nvSpPr>
        <p:spPr>
          <a:xfrm>
            <a:off x="685800" y="1143000"/>
            <a:ext cx="7772400" cy="4495800"/>
          </a:xfrm>
        </p:spPr>
        <p:txBody>
          <a:bodyPr vert="horz" lIns="91440" tIns="45720" rIns="91440" bIns="45720" rtlCol="0" anchor="t">
            <a:normAutofit/>
          </a:bodyPr>
          <a:lstStyle/>
          <a:p>
            <a:pPr marL="274320" indent="-274320" eaLnBrk="1" fontAlgn="auto" hangingPunct="1">
              <a:spcAft>
                <a:spcPts val="0"/>
              </a:spcAft>
              <a:buClr>
                <a:schemeClr val="accent3"/>
              </a:buClr>
              <a:buFont typeface="Wingdings 2"/>
              <a:buChar char=""/>
              <a:defRPr/>
            </a:pPr>
            <a:r>
              <a:rPr lang="en-US" sz="1800" dirty="0">
                <a:latin typeface="Arial"/>
                <a:cs typeface="Arial"/>
              </a:rPr>
              <a:t>Parent’s</a:t>
            </a:r>
          </a:p>
          <a:p>
            <a:pPr marL="640080" lvl="1" indent="-246380">
              <a:spcAft>
                <a:spcPts val="0"/>
              </a:spcAft>
              <a:buFont typeface="Wingdings 2"/>
              <a:buChar char=""/>
              <a:defRPr/>
            </a:pPr>
            <a:r>
              <a:rPr lang="en-US" dirty="0">
                <a:latin typeface="Arial"/>
                <a:cs typeface="Arial"/>
              </a:rPr>
              <a:t>When the student is considered “dependent” for FAFSA purposes </a:t>
            </a:r>
            <a:endParaRPr lang="en-US" dirty="0">
              <a:latin typeface="Arial" panose="020B0604020202020204" pitchFamily="34" charset="0"/>
              <a:cs typeface="Arial" panose="020B0604020202020204" pitchFamily="34" charset="0"/>
            </a:endParaRPr>
          </a:p>
          <a:p>
            <a:pPr marL="393065" lvl="1" indent="0">
              <a:spcAft>
                <a:spcPts val="0"/>
              </a:spcAft>
              <a:buNone/>
              <a:defRPr/>
            </a:pPr>
            <a:endParaRPr lang="en-US" dirty="0">
              <a:latin typeface="Arial" panose="020B0604020202020204" pitchFamily="34" charset="0"/>
              <a:cs typeface="Arial" panose="020B0604020202020204" pitchFamily="34" charset="0"/>
            </a:endParaRPr>
          </a:p>
          <a:p>
            <a:pPr marL="274320" indent="-274320" eaLnBrk="1" fontAlgn="auto" hangingPunct="1">
              <a:spcAft>
                <a:spcPts val="0"/>
              </a:spcAft>
              <a:buClr>
                <a:schemeClr val="accent3"/>
              </a:buClr>
              <a:buFont typeface="Wingdings 2"/>
              <a:buChar char=""/>
              <a:defRPr/>
            </a:pPr>
            <a:r>
              <a:rPr lang="en-US" sz="1800" dirty="0">
                <a:latin typeface="Arial"/>
                <a:cs typeface="Arial"/>
              </a:rPr>
              <a:t>Student’s</a:t>
            </a:r>
            <a:endParaRPr lang="en-US" sz="1800" b="1" dirty="0">
              <a:solidFill>
                <a:srgbClr val="00B050"/>
              </a:solidFill>
              <a:latin typeface="Arial"/>
              <a:cs typeface="Arial"/>
            </a:endParaRPr>
          </a:p>
          <a:p>
            <a:pPr marL="640080" lvl="1" indent="-246380" eaLnBrk="1" fontAlgn="auto" hangingPunct="1">
              <a:spcAft>
                <a:spcPts val="0"/>
              </a:spcAft>
              <a:buFont typeface="Wingdings 2"/>
              <a:buChar char=""/>
              <a:defRPr/>
            </a:pPr>
            <a:r>
              <a:rPr lang="en-US" b="1" dirty="0">
                <a:solidFill>
                  <a:srgbClr val="00B050"/>
                </a:solidFill>
                <a:latin typeface="Arial"/>
                <a:cs typeface="Arial"/>
              </a:rPr>
              <a:t>$11,510 </a:t>
            </a:r>
            <a:r>
              <a:rPr lang="en-US" dirty="0">
                <a:latin typeface="Arial"/>
                <a:cs typeface="Arial"/>
              </a:rPr>
              <a:t>is “protected” (for the 2025-2026 academic year)</a:t>
            </a:r>
          </a:p>
          <a:p>
            <a:pPr marL="640080" lvl="1" indent="-246380">
              <a:spcAft>
                <a:spcPts val="0"/>
              </a:spcAft>
              <a:buFont typeface="Wingdings 2"/>
              <a:buChar char=""/>
              <a:defRPr/>
            </a:pPr>
            <a:r>
              <a:rPr lang="en-US" dirty="0">
                <a:latin typeface="Arial"/>
                <a:cs typeface="Arial"/>
              </a:rPr>
              <a:t> 50% of income greater than </a:t>
            </a:r>
            <a:r>
              <a:rPr lang="en-US" b="1" dirty="0">
                <a:solidFill>
                  <a:srgbClr val="00B050"/>
                </a:solidFill>
                <a:latin typeface="Arial"/>
                <a:cs typeface="Arial"/>
              </a:rPr>
              <a:t>$11,510 </a:t>
            </a:r>
            <a:r>
              <a:rPr lang="en-US" dirty="0">
                <a:latin typeface="Arial"/>
                <a:cs typeface="Arial"/>
              </a:rPr>
              <a:t>may be added to the SAI</a:t>
            </a:r>
          </a:p>
          <a:p>
            <a:pPr marL="393065" lvl="1" indent="0" eaLnBrk="1" fontAlgn="auto" hangingPunct="1">
              <a:spcAft>
                <a:spcPts val="0"/>
              </a:spcAft>
              <a:buNone/>
              <a:defRPr/>
            </a:pPr>
            <a:endParaRPr lang="en-US">
              <a:latin typeface="Arial" panose="020B0604020202020204" pitchFamily="34" charset="0"/>
              <a:cs typeface="Arial" panose="020B0604020202020204" pitchFamily="34" charset="0"/>
            </a:endParaRPr>
          </a:p>
          <a:p>
            <a:pPr marL="274320" indent="-274320" eaLnBrk="1" fontAlgn="auto" hangingPunct="1">
              <a:spcAft>
                <a:spcPts val="0"/>
              </a:spcAft>
              <a:buClr>
                <a:schemeClr val="accent3"/>
              </a:buClr>
              <a:buFont typeface="Wingdings 2"/>
              <a:buChar char=""/>
              <a:defRPr/>
            </a:pPr>
            <a:r>
              <a:rPr lang="en-US" sz="1800" dirty="0">
                <a:latin typeface="Arial"/>
                <a:cs typeface="Arial"/>
              </a:rPr>
              <a:t>Start with your Adjusted Gross Income (AGI) and include:</a:t>
            </a:r>
          </a:p>
          <a:p>
            <a:pPr marL="640080" lvl="1" indent="-246380">
              <a:spcAft>
                <a:spcPts val="0"/>
              </a:spcAft>
              <a:buFont typeface="Wingdings 2"/>
              <a:buChar char=""/>
              <a:defRPr/>
            </a:pPr>
            <a:r>
              <a:rPr lang="en-US" sz="1600" dirty="0">
                <a:latin typeface="Arial"/>
                <a:cs typeface="Arial"/>
              </a:rPr>
              <a:t>IRA Deductions/Payments to self-employed SEP, SIMPLE &amp; Qualified  Retirement Plans</a:t>
            </a:r>
          </a:p>
          <a:p>
            <a:pPr marL="640080" lvl="1" indent="-246380">
              <a:spcAft>
                <a:spcPts val="0"/>
              </a:spcAft>
              <a:buFont typeface="Wingdings 2"/>
              <a:buChar char=""/>
              <a:defRPr/>
            </a:pPr>
            <a:r>
              <a:rPr lang="en-US" sz="1600" dirty="0">
                <a:latin typeface="Arial"/>
                <a:cs typeface="Arial"/>
              </a:rPr>
              <a:t>Tax Exempt Interest Income</a:t>
            </a:r>
          </a:p>
          <a:p>
            <a:pPr marL="640080" lvl="1" indent="-246380" eaLnBrk="1" fontAlgn="auto" hangingPunct="1">
              <a:spcAft>
                <a:spcPts val="0"/>
              </a:spcAft>
              <a:buFont typeface="Wingdings 2"/>
              <a:buChar char=""/>
              <a:defRPr/>
            </a:pPr>
            <a:r>
              <a:rPr lang="en-US" sz="1600" dirty="0">
                <a:latin typeface="Arial"/>
                <a:cs typeface="Arial"/>
              </a:rPr>
              <a:t>Untaxed Portions of Pensions (excluding rollovers)</a:t>
            </a:r>
          </a:p>
          <a:p>
            <a:pPr marL="640080" lvl="1" indent="-246380" eaLnBrk="1" fontAlgn="auto" hangingPunct="1">
              <a:spcAft>
                <a:spcPts val="0"/>
              </a:spcAft>
              <a:buFont typeface="Wingdings 2"/>
              <a:buChar char=""/>
              <a:defRPr/>
            </a:pPr>
            <a:r>
              <a:rPr lang="en-US" sz="1600" dirty="0">
                <a:latin typeface="Arial"/>
                <a:cs typeface="Arial"/>
              </a:rPr>
              <a:t>Untaxed Portions of IRA Distributions (excluding rollovers)</a:t>
            </a:r>
          </a:p>
          <a:p>
            <a:pPr marL="640080" lvl="1" indent="-246380" eaLnBrk="1" fontAlgn="auto" hangingPunct="1">
              <a:spcAft>
                <a:spcPts val="0"/>
              </a:spcAft>
              <a:buFont typeface="Wingdings 2"/>
              <a:buChar char=""/>
              <a:defRPr/>
            </a:pPr>
            <a:r>
              <a:rPr lang="en-US" sz="1600" dirty="0">
                <a:latin typeface="Arial"/>
                <a:cs typeface="Arial"/>
              </a:rPr>
              <a:t>Foreign Income Exclusion (reported on U.S. Tax Return)</a:t>
            </a:r>
          </a:p>
          <a:p>
            <a:pPr marL="393065" lvl="1" indent="0" eaLnBrk="1" fontAlgn="auto" hangingPunct="1">
              <a:spcAft>
                <a:spcPts val="0"/>
              </a:spcAft>
              <a:buNone/>
              <a:defRPr/>
            </a:pPr>
            <a:endParaRPr lang="en-US" sz="1600"/>
          </a:p>
        </p:txBody>
      </p:sp>
      <p:pic>
        <p:nvPicPr>
          <p:cNvPr id="6148" name="Picture 4" descr="Finance Clipart Gross Income - Home Price Icon, HD Png Download - kindpng">
            <a:extLst>
              <a:ext uri="{FF2B5EF4-FFF2-40B4-BE49-F238E27FC236}">
                <a16:creationId xmlns:a16="http://schemas.microsoft.com/office/drawing/2014/main" id="{91010ED1-EDC4-D261-6E6D-51FD199AA7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191000"/>
            <a:ext cx="22098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791200"/>
            <a:ext cx="3200400" cy="88519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723900" y="166375"/>
            <a:ext cx="7696200" cy="519425"/>
          </a:xfrm>
        </p:spPr>
        <p:txBody>
          <a:bodyPr>
            <a:normAutofit fontScale="90000"/>
          </a:bodyPr>
          <a:lstStyle/>
          <a:p>
            <a:pPr algn="ctr" eaLnBrk="1" hangingPunct="1"/>
            <a:r>
              <a:rPr lang="en-US">
                <a:solidFill>
                  <a:schemeClr val="tx1"/>
                </a:solidFill>
              </a:rPr>
              <a:t>Exempt from asset reporting</a:t>
            </a:r>
            <a:endParaRPr lang="en-US"/>
          </a:p>
        </p:txBody>
      </p:sp>
      <p:sp>
        <p:nvSpPr>
          <p:cNvPr id="54274" name="Content Placeholder 2"/>
          <p:cNvSpPr>
            <a:spLocks noGrp="1"/>
          </p:cNvSpPr>
          <p:nvPr>
            <p:ph idx="1"/>
          </p:nvPr>
        </p:nvSpPr>
        <p:spPr>
          <a:xfrm>
            <a:off x="228600" y="752105"/>
            <a:ext cx="8610600" cy="5044435"/>
          </a:xfrm>
        </p:spPr>
        <p:txBody>
          <a:bodyPr vert="horz" lIns="91440" tIns="45720" rIns="91440" bIns="45720" rtlCol="0" anchor="t">
            <a:normAutofit/>
          </a:bodyPr>
          <a:lstStyle/>
          <a:p>
            <a:pPr marL="274320" indent="-274320" eaLnBrk="1" fontAlgn="auto" hangingPunct="1">
              <a:spcAft>
                <a:spcPts val="0"/>
              </a:spcAft>
              <a:buClr>
                <a:schemeClr val="accent3"/>
              </a:buClr>
              <a:buFont typeface="Wingdings 2"/>
              <a:buChar char=""/>
              <a:defRPr/>
            </a:pPr>
            <a:r>
              <a:rPr lang="en-US" sz="1800" dirty="0">
                <a:latin typeface="Arial"/>
                <a:cs typeface="Arial"/>
              </a:rPr>
              <a:t>Dependent </a:t>
            </a:r>
            <a:r>
              <a:rPr lang="en-US" dirty="0"/>
              <a:t>student meets one of these criteria:</a:t>
            </a:r>
          </a:p>
          <a:p>
            <a:pPr marL="731520" lvl="1" indent="-274320" fontAlgn="auto">
              <a:spcAft>
                <a:spcPts val="0"/>
              </a:spcAft>
              <a:buClr>
                <a:schemeClr val="accent3"/>
              </a:buClr>
              <a:buFont typeface="Wingdings 2"/>
              <a:buChar char=""/>
              <a:defRPr/>
            </a:pPr>
            <a:endParaRPr lang="en-US" sz="1200"/>
          </a:p>
          <a:p>
            <a:pPr marL="731520" lvl="1" indent="-274320" fontAlgn="auto">
              <a:spcAft>
                <a:spcPts val="0"/>
              </a:spcAft>
              <a:buClr>
                <a:schemeClr val="accent3"/>
              </a:buClr>
              <a:buFont typeface="Wingdings 2"/>
              <a:buChar char=""/>
              <a:defRPr/>
            </a:pPr>
            <a:r>
              <a:rPr lang="en-US" dirty="0"/>
              <a:t>The student qualifies for a Maximum Pell Grant</a:t>
            </a:r>
          </a:p>
          <a:p>
            <a:pPr lvl="1" fontAlgn="auto">
              <a:spcAft>
                <a:spcPts val="0"/>
              </a:spcAft>
              <a:buClr>
                <a:schemeClr val="accent3"/>
              </a:buClr>
              <a:defRPr/>
            </a:pPr>
            <a:endParaRPr lang="en-US" sz="1200"/>
          </a:p>
          <a:p>
            <a:pPr lvl="1" fontAlgn="auto">
              <a:spcAft>
                <a:spcPts val="0"/>
              </a:spcAft>
              <a:buClr>
                <a:schemeClr val="accent3"/>
              </a:buClr>
              <a:defRPr/>
            </a:pPr>
            <a:endParaRPr lang="en-US" sz="1200"/>
          </a:p>
          <a:p>
            <a:pPr marL="731520" lvl="1" indent="-274320" fontAlgn="auto">
              <a:spcAft>
                <a:spcPts val="0"/>
              </a:spcAft>
              <a:buClr>
                <a:schemeClr val="accent3"/>
              </a:buClr>
              <a:buFont typeface="Wingdings 2"/>
              <a:buChar char=""/>
              <a:defRPr/>
            </a:pPr>
            <a:r>
              <a:rPr lang="en-US" dirty="0"/>
              <a:t>The student’s parents’ 2023 combined AGI is less than $60,000 and</a:t>
            </a:r>
          </a:p>
          <a:p>
            <a:pPr marL="1188720" lvl="2" indent="-274320" fontAlgn="auto">
              <a:spcAft>
                <a:spcPts val="0"/>
              </a:spcAft>
              <a:buClr>
                <a:schemeClr val="accent3"/>
              </a:buClr>
              <a:buFont typeface="Wingdings 2"/>
              <a:buChar char=""/>
              <a:defRPr/>
            </a:pPr>
            <a:r>
              <a:rPr lang="en-US" dirty="0"/>
              <a:t>They do not file a Schedule A, B, D, E, F, or H, and</a:t>
            </a:r>
          </a:p>
          <a:p>
            <a:pPr marL="1188720" lvl="2" indent="-274320" fontAlgn="auto">
              <a:spcAft>
                <a:spcPts val="0"/>
              </a:spcAft>
              <a:buClr>
                <a:schemeClr val="accent3"/>
              </a:buClr>
              <a:buFont typeface="Wingdings 2"/>
              <a:buChar char=""/>
              <a:defRPr/>
            </a:pPr>
            <a:r>
              <a:rPr lang="en-US" dirty="0"/>
              <a:t>They do not file a Schedule C, or</a:t>
            </a:r>
          </a:p>
          <a:p>
            <a:pPr marL="1645920" lvl="3" indent="-274320" fontAlgn="auto">
              <a:spcAft>
                <a:spcPts val="0"/>
              </a:spcAft>
              <a:buClr>
                <a:schemeClr val="accent3"/>
              </a:buClr>
              <a:buFont typeface="Wingdings 2"/>
              <a:buChar char=""/>
              <a:defRPr/>
            </a:pPr>
            <a:r>
              <a:rPr lang="en-US" dirty="0"/>
              <a:t>They file a Schedule C with net business income of not more than a $10,000 loss or gain</a:t>
            </a:r>
          </a:p>
          <a:p>
            <a:pPr lvl="3" fontAlgn="auto">
              <a:spcAft>
                <a:spcPts val="0"/>
              </a:spcAft>
              <a:buClr>
                <a:schemeClr val="accent3"/>
              </a:buClr>
              <a:defRPr/>
            </a:pPr>
            <a:endParaRPr lang="en-US" sz="1200"/>
          </a:p>
          <a:p>
            <a:pPr lvl="3" fontAlgn="auto">
              <a:spcAft>
                <a:spcPts val="0"/>
              </a:spcAft>
              <a:buClr>
                <a:schemeClr val="accent3"/>
              </a:buClr>
              <a:defRPr/>
            </a:pPr>
            <a:endParaRPr lang="en-US" sz="1200"/>
          </a:p>
          <a:p>
            <a:pPr marL="731520" lvl="1" indent="-274320">
              <a:spcAft>
                <a:spcPts val="0"/>
              </a:spcAft>
              <a:buClr>
                <a:schemeClr val="accent3"/>
              </a:buClr>
              <a:buFont typeface="Wingdings 2"/>
              <a:buChar char=""/>
              <a:defRPr/>
            </a:pPr>
            <a:r>
              <a:rPr lang="en-US" dirty="0"/>
              <a:t>Receiving any 1(or more) of 9 federal benefits in 2023 or 2024</a:t>
            </a:r>
          </a:p>
          <a:p>
            <a:pPr marL="1005840" lvl="2" indent="-274320">
              <a:spcAft>
                <a:spcPts val="0"/>
              </a:spcAft>
              <a:buClr>
                <a:schemeClr val="accent3"/>
              </a:buClr>
              <a:buFont typeface="Wingdings 2"/>
              <a:buChar char=""/>
              <a:defRPr/>
            </a:pPr>
            <a:r>
              <a:rPr lang="en-US" dirty="0"/>
              <a:t>9 named programs including: </a:t>
            </a:r>
          </a:p>
          <a:p>
            <a:pPr marL="1280160" lvl="3" indent="-274320">
              <a:spcAft>
                <a:spcPts val="0"/>
              </a:spcAft>
              <a:buClr>
                <a:schemeClr val="accent3"/>
              </a:buClr>
              <a:buFont typeface="Wingdings 2"/>
              <a:buChar char=""/>
              <a:defRPr/>
            </a:pPr>
            <a:r>
              <a:rPr lang="en-US" dirty="0"/>
              <a:t>“Free or reduced-price school lunch”</a:t>
            </a:r>
          </a:p>
          <a:p>
            <a:pPr marL="1554480" lvl="4" indent="-274320">
              <a:spcAft>
                <a:spcPts val="0"/>
              </a:spcAft>
              <a:buClr>
                <a:schemeClr val="accent3"/>
              </a:buClr>
              <a:buFont typeface="Wingdings 2"/>
              <a:buChar char=""/>
              <a:defRPr/>
            </a:pPr>
            <a:r>
              <a:rPr lang="en-US" dirty="0"/>
              <a:t>A universal program in all OR TK-12 public schools</a:t>
            </a:r>
          </a:p>
          <a:p>
            <a:pPr marL="1873885" lvl="5" indent="-274320">
              <a:spcAft>
                <a:spcPts val="0"/>
              </a:spcAft>
              <a:buClr>
                <a:schemeClr val="accent3"/>
              </a:buClr>
              <a:buFont typeface="Wingdings 2"/>
              <a:buChar char=""/>
              <a:defRPr/>
            </a:pPr>
            <a:r>
              <a:rPr lang="en-US" dirty="0"/>
              <a:t>Check the federal income guidelines for FAFSA eligibility (next slide)</a:t>
            </a:r>
          </a:p>
          <a:p>
            <a:pPr lvl="4" indent="0">
              <a:spcAft>
                <a:spcPts val="0"/>
              </a:spcAft>
              <a:buClr>
                <a:schemeClr val="accent3"/>
              </a:buClr>
              <a:buNone/>
              <a:defRPr/>
            </a:pPr>
            <a:endParaRPr lang="en-US"/>
          </a:p>
          <a:p>
            <a:pPr eaLnBrk="1" hangingPunct="1"/>
            <a:endParaRPr lang="en-US" sz="2800" u="sng">
              <a:solidFill>
                <a:srgbClr val="FF0000"/>
              </a:solidFill>
              <a:latin typeface="Arial" panose="020B0604020202020204" pitchFamily="34" charset="0"/>
              <a:cs typeface="Arial" panose="020B0604020202020204" pitchFamily="34" charset="0"/>
            </a:endParaRPr>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806435"/>
            <a:ext cx="3200400" cy="885190"/>
          </a:xfrm>
          <a:prstGeom prst="rect">
            <a:avLst/>
          </a:prstGeom>
          <a:noFill/>
          <a:ln>
            <a:noFill/>
          </a:ln>
        </p:spPr>
      </p:pic>
      <p:pic>
        <p:nvPicPr>
          <p:cNvPr id="2" name="Picture 2" descr="Asset - Free business icons">
            <a:extLst>
              <a:ext uri="{FF2B5EF4-FFF2-40B4-BE49-F238E27FC236}">
                <a16:creationId xmlns:a16="http://schemas.microsoft.com/office/drawing/2014/main" id="{F5C6783C-E293-8CA1-FDD7-B83696866A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26087"/>
            <a:ext cx="1524000" cy="12989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bwilliams\AppData\Local\Microsoft\Windows\INetCache\Content.MSO\EF06A088.tmp">
            <a:extLst>
              <a:ext uri="{FF2B5EF4-FFF2-40B4-BE49-F238E27FC236}">
                <a16:creationId xmlns:a16="http://schemas.microsoft.com/office/drawing/2014/main" id="{017B0EB9-D124-9F63-C801-33AFBD64167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extLst>
      <p:ext uri="{BB962C8B-B14F-4D97-AF65-F5344CB8AC3E}">
        <p14:creationId xmlns:p14="http://schemas.microsoft.com/office/powerpoint/2010/main" val="3167820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fontScale="90000"/>
          </a:bodyPr>
          <a:lstStyle/>
          <a:p>
            <a:pPr algn="ctr" eaLnBrk="1" fontAlgn="auto" hangingPunct="1">
              <a:spcAft>
                <a:spcPts val="0"/>
              </a:spcAft>
              <a:defRPr/>
            </a:pPr>
            <a:r>
              <a:rPr lang="en-US" b="1">
                <a:solidFill>
                  <a:schemeClr val="tx2">
                    <a:lumMod val="75000"/>
                  </a:schemeClr>
                </a:solidFill>
              </a:rPr>
              <a:t>Goals for Today</a:t>
            </a:r>
            <a:endParaRPr lang="en-US"/>
          </a:p>
        </p:txBody>
      </p:sp>
      <p:sp>
        <p:nvSpPr>
          <p:cNvPr id="31746" name="Content Placeholder 2"/>
          <p:cNvSpPr>
            <a:spLocks noGrp="1"/>
          </p:cNvSpPr>
          <p:nvPr>
            <p:ph idx="1"/>
          </p:nvPr>
        </p:nvSpPr>
        <p:spPr>
          <a:xfrm>
            <a:off x="1552574" y="990600"/>
            <a:ext cx="7439026" cy="4794564"/>
          </a:xfrm>
        </p:spPr>
        <p:txBody>
          <a:bodyPr>
            <a:normAutofit fontScale="70000" lnSpcReduction="20000"/>
          </a:bodyPr>
          <a:lstStyle/>
          <a:p>
            <a:pPr eaLnBrk="1" hangingPunct="1"/>
            <a:r>
              <a:rPr lang="en-US" sz="4600">
                <a:latin typeface="Arial" panose="020B0604020202020204" pitchFamily="34" charset="0"/>
                <a:cs typeface="Arial" panose="020B0604020202020204" pitchFamily="34" charset="0"/>
              </a:rPr>
              <a:t>Take the mystery out of the financial aid process and provide a basic understanding of how financial aid works</a:t>
            </a:r>
          </a:p>
          <a:p>
            <a:pPr marL="0" indent="0" eaLnBrk="1" hangingPunct="1">
              <a:buNone/>
            </a:pPr>
            <a:endParaRPr lang="en-US" sz="4600">
              <a:latin typeface="Arial" panose="020B0604020202020204" pitchFamily="34" charset="0"/>
              <a:cs typeface="Arial" panose="020B0604020202020204" pitchFamily="34" charset="0"/>
            </a:endParaRPr>
          </a:p>
          <a:p>
            <a:r>
              <a:rPr lang="en-US" sz="4600">
                <a:latin typeface="Arial" panose="020B0604020202020204" pitchFamily="34" charset="0"/>
                <a:cs typeface="Arial" panose="020B0604020202020204" pitchFamily="34" charset="0"/>
              </a:rPr>
              <a:t>Provide an understanding of how to maximize your financial aid potential</a:t>
            </a:r>
          </a:p>
          <a:p>
            <a:pPr marL="0" indent="0" eaLnBrk="1" hangingPunct="1">
              <a:buNone/>
            </a:pPr>
            <a:endParaRPr lang="en-US" sz="4600">
              <a:latin typeface="Arial" panose="020B0604020202020204" pitchFamily="34" charset="0"/>
              <a:cs typeface="Arial" panose="020B0604020202020204" pitchFamily="34" charset="0"/>
            </a:endParaRPr>
          </a:p>
          <a:p>
            <a:pPr eaLnBrk="1" hangingPunct="1"/>
            <a:r>
              <a:rPr lang="en-US" sz="4600">
                <a:latin typeface="Arial" panose="020B0604020202020204" pitchFamily="34" charset="0"/>
                <a:cs typeface="Arial" panose="020B0604020202020204" pitchFamily="34" charset="0"/>
              </a:rPr>
              <a:t>Identify resources for help and assistance</a:t>
            </a:r>
          </a:p>
          <a:p>
            <a:pPr marL="0" indent="0" eaLnBrk="1" hangingPunct="1">
              <a:buNone/>
            </a:pPr>
            <a:endParaRPr lang="en-US" sz="1900">
              <a:latin typeface="Arial" panose="020B0604020202020204" pitchFamily="34" charset="0"/>
              <a:cs typeface="Arial" panose="020B0604020202020204" pitchFamily="34" charset="0"/>
            </a:endParaRPr>
          </a:p>
          <a:p>
            <a:pPr marL="0" indent="0" eaLnBrk="1" hangingPunct="1">
              <a:buNone/>
            </a:pPr>
            <a:endParaRPr lang="en-US" sz="3200"/>
          </a:p>
          <a:p>
            <a:pPr marL="0" indent="0" eaLnBrk="1" hangingPunct="1">
              <a:buNone/>
            </a:pPr>
            <a:endParaRPr lang="en-US" sz="1000" i="1"/>
          </a:p>
        </p:txBody>
      </p:sp>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785164"/>
            <a:ext cx="3200400" cy="885190"/>
          </a:xfrm>
          <a:prstGeom prst="rect">
            <a:avLst/>
          </a:prstGeom>
          <a:noFill/>
          <a:ln>
            <a:noFill/>
          </a:ln>
        </p:spPr>
      </p:pic>
      <p:pic>
        <p:nvPicPr>
          <p:cNvPr id="5122" name="Picture 2" descr="Target goals icon success business strategy Vector Image">
            <a:extLst>
              <a:ext uri="{FF2B5EF4-FFF2-40B4-BE49-F238E27FC236}">
                <a16:creationId xmlns:a16="http://schemas.microsoft.com/office/drawing/2014/main" id="{C99E691E-7B3D-0529-89D9-7ACD60CBAA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42900"/>
            <a:ext cx="1095375" cy="1181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bwilliams\AppData\Local\Microsoft\Windows\INetCache\Content.MSO\EF06A088.tmp">
            <a:extLst>
              <a:ext uri="{FF2B5EF4-FFF2-40B4-BE49-F238E27FC236}">
                <a16:creationId xmlns:a16="http://schemas.microsoft.com/office/drawing/2014/main" id="{EA2BBB51-27A4-A635-CFBE-19A34E0CE19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8276" y="6078113"/>
            <a:ext cx="1650953" cy="70590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rot="10800000" flipV="1">
            <a:off x="682147" y="670142"/>
            <a:ext cx="8039100" cy="609600"/>
          </a:xfrm>
        </p:spPr>
        <p:txBody>
          <a:bodyPr>
            <a:normAutofit fontScale="90000"/>
          </a:bodyPr>
          <a:lstStyle/>
          <a:p>
            <a:pPr algn="ctr" eaLnBrk="1" hangingPunct="1"/>
            <a:r>
              <a:rPr lang="en-US"/>
              <a:t>Free or reduced-price school lunch</a:t>
            </a:r>
            <a:br>
              <a:rPr lang="en-US"/>
            </a:br>
            <a:endParaRPr lang="en-US"/>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252" y="5722928"/>
            <a:ext cx="3200400" cy="885190"/>
          </a:xfrm>
          <a:prstGeom prst="rect">
            <a:avLst/>
          </a:prstGeom>
          <a:noFill/>
          <a:ln>
            <a:noFill/>
          </a:ln>
        </p:spPr>
      </p:pic>
      <p:pic>
        <p:nvPicPr>
          <p:cNvPr id="4" name="Picture 3" descr="C:\Users\bwilliams\AppData\Local\Microsoft\Windows\INetCache\Content.MSO\EF06A088.tmp">
            <a:extLst>
              <a:ext uri="{FF2B5EF4-FFF2-40B4-BE49-F238E27FC236}">
                <a16:creationId xmlns:a16="http://schemas.microsoft.com/office/drawing/2014/main" id="{AD8F32AC-E029-1DEE-6EE9-A63321CA48D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766084" y="5807629"/>
            <a:ext cx="1650953" cy="705901"/>
          </a:xfrm>
          <a:prstGeom prst="rect">
            <a:avLst/>
          </a:prstGeom>
          <a:noFill/>
          <a:ln>
            <a:noFill/>
          </a:ln>
        </p:spPr>
      </p:pic>
      <p:pic>
        <p:nvPicPr>
          <p:cNvPr id="10" name="Picture 9" descr="A white paper with black text and numbers&#10;&#10;Description automatically generated">
            <a:extLst>
              <a:ext uri="{FF2B5EF4-FFF2-40B4-BE49-F238E27FC236}">
                <a16:creationId xmlns:a16="http://schemas.microsoft.com/office/drawing/2014/main" id="{8EEDBF1B-527B-3AF1-0337-A74476785B49}"/>
              </a:ext>
            </a:extLst>
          </p:cNvPr>
          <p:cNvPicPr>
            <a:picLocks noChangeAspect="1"/>
          </p:cNvPicPr>
          <p:nvPr/>
        </p:nvPicPr>
        <p:blipFill>
          <a:blip r:embed="rId5"/>
          <a:stretch>
            <a:fillRect/>
          </a:stretch>
        </p:blipFill>
        <p:spPr>
          <a:xfrm>
            <a:off x="2281815" y="981205"/>
            <a:ext cx="5144041" cy="4707699"/>
          </a:xfrm>
          <a:prstGeom prst="rect">
            <a:avLst/>
          </a:prstGeom>
        </p:spPr>
      </p:pic>
    </p:spTree>
    <p:extLst>
      <p:ext uri="{BB962C8B-B14F-4D97-AF65-F5344CB8AC3E}">
        <p14:creationId xmlns:p14="http://schemas.microsoft.com/office/powerpoint/2010/main" val="2894433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709065" y="661147"/>
            <a:ext cx="7703457" cy="533400"/>
          </a:xfrm>
        </p:spPr>
        <p:txBody>
          <a:bodyPr>
            <a:normAutofit fontScale="90000"/>
          </a:bodyPr>
          <a:lstStyle/>
          <a:p>
            <a:pPr algn="ctr" eaLnBrk="1" hangingPunct="1"/>
            <a:r>
              <a:rPr lang="en-US" sz="3600" err="1"/>
              <a:t>Fafsa</a:t>
            </a:r>
            <a:r>
              <a:rPr lang="en-US" sz="3600"/>
              <a:t> definition of federal benefits received</a:t>
            </a:r>
            <a:br>
              <a:rPr lang="en-US" sz="4000"/>
            </a:br>
            <a:endParaRPr lang="en-US" sz="4000"/>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271" y="5880510"/>
            <a:ext cx="3200400" cy="885190"/>
          </a:xfrm>
          <a:prstGeom prst="rect">
            <a:avLst/>
          </a:prstGeom>
          <a:noFill/>
          <a:ln>
            <a:noFill/>
          </a:ln>
        </p:spPr>
      </p:pic>
      <p:sp>
        <p:nvSpPr>
          <p:cNvPr id="8" name="Content Placeholder 7">
            <a:extLst>
              <a:ext uri="{FF2B5EF4-FFF2-40B4-BE49-F238E27FC236}">
                <a16:creationId xmlns:a16="http://schemas.microsoft.com/office/drawing/2014/main" id="{E03CC6A2-C802-2A92-EF73-776782B6407E}"/>
              </a:ext>
            </a:extLst>
          </p:cNvPr>
          <p:cNvSpPr>
            <a:spLocks noGrp="1"/>
          </p:cNvSpPr>
          <p:nvPr>
            <p:ph idx="1"/>
          </p:nvPr>
        </p:nvSpPr>
        <p:spPr>
          <a:xfrm>
            <a:off x="526143" y="1066800"/>
            <a:ext cx="8084457" cy="4724400"/>
          </a:xfrm>
        </p:spPr>
        <p:txBody>
          <a:bodyPr vert="horz" lIns="91440" tIns="45720" rIns="91440" bIns="45720" rtlCol="0" anchor="t">
            <a:normAutofit/>
          </a:bodyPr>
          <a:lstStyle/>
          <a:p>
            <a:r>
              <a:rPr lang="en-US" dirty="0"/>
              <a:t>At any time during 2023 or 2024, did the parent or anyone in their family receive benefits from any of the following federal programs? </a:t>
            </a:r>
            <a:endParaRPr lang="en-US"/>
          </a:p>
          <a:p>
            <a:pPr lvl="2"/>
            <a:endParaRPr lang="en-US"/>
          </a:p>
          <a:p>
            <a:pPr lvl="2"/>
            <a:endParaRPr lang="en-US"/>
          </a:p>
          <a:p>
            <a:endParaRPr lang="en-US"/>
          </a:p>
          <a:p>
            <a:endParaRPr lang="en-US"/>
          </a:p>
          <a:p>
            <a:r>
              <a:rPr lang="en-US" sz="1600" dirty="0"/>
              <a:t>EIC can be found on line 27 of your 2023 1040 tax return</a:t>
            </a:r>
          </a:p>
          <a:p>
            <a:pPr>
              <a:buClr>
                <a:srgbClr val="9A732E"/>
              </a:buClr>
            </a:pPr>
            <a:r>
              <a:rPr lang="en-US" sz="1600" dirty="0"/>
              <a:t>Oregon Health Plan OHP is the OR version of Medicaid</a:t>
            </a:r>
          </a:p>
          <a:p>
            <a:pPr>
              <a:buClr>
                <a:srgbClr val="9A732E"/>
              </a:buClr>
            </a:pPr>
            <a:r>
              <a:rPr lang="en-US" sz="1600" dirty="0"/>
              <a:t>QHP credit can be found on line 9 of Schedule 3 or your 2023 or 2024 tax return</a:t>
            </a:r>
          </a:p>
          <a:p>
            <a:pPr>
              <a:buClr>
                <a:srgbClr val="9A732E"/>
              </a:buClr>
            </a:pPr>
            <a:r>
              <a:rPr lang="en-US" sz="1600" dirty="0"/>
              <a:t>Oregon Trail Card is the OR version of SNAP</a:t>
            </a:r>
          </a:p>
          <a:p>
            <a:pPr>
              <a:buClr>
                <a:srgbClr val="9A732E"/>
              </a:buClr>
            </a:pPr>
            <a:r>
              <a:rPr lang="en-US" sz="1600" dirty="0"/>
              <a:t>SSDI is </a:t>
            </a:r>
            <a:r>
              <a:rPr lang="en-US" sz="1600" b="1" i="1" dirty="0"/>
              <a:t>NOT</a:t>
            </a:r>
            <a:r>
              <a:rPr lang="en-US" sz="1600" dirty="0"/>
              <a:t> the same benefit as SSI</a:t>
            </a:r>
            <a:endParaRPr lang="en-US" dirty="0"/>
          </a:p>
          <a:p>
            <a:pPr>
              <a:buClr>
                <a:srgbClr val="C79744">
                  <a:lumMod val="75000"/>
                </a:srgbClr>
              </a:buClr>
            </a:pPr>
            <a:endParaRPr lang="en-US"/>
          </a:p>
        </p:txBody>
      </p:sp>
      <p:pic>
        <p:nvPicPr>
          <p:cNvPr id="10" name="Picture 9">
            <a:extLst>
              <a:ext uri="{FF2B5EF4-FFF2-40B4-BE49-F238E27FC236}">
                <a16:creationId xmlns:a16="http://schemas.microsoft.com/office/drawing/2014/main" id="{FA111ED4-F208-0B4C-CCDB-9D7646E51333}"/>
              </a:ext>
            </a:extLst>
          </p:cNvPr>
          <p:cNvPicPr>
            <a:picLocks noChangeAspect="1"/>
          </p:cNvPicPr>
          <p:nvPr/>
        </p:nvPicPr>
        <p:blipFill>
          <a:blip r:embed="rId4"/>
          <a:stretch>
            <a:fillRect/>
          </a:stretch>
        </p:blipFill>
        <p:spPr>
          <a:xfrm>
            <a:off x="1058408" y="2179444"/>
            <a:ext cx="7019925" cy="1041195"/>
          </a:xfrm>
          <a:prstGeom prst="rect">
            <a:avLst/>
          </a:prstGeom>
        </p:spPr>
      </p:pic>
      <p:pic>
        <p:nvPicPr>
          <p:cNvPr id="1026" name="Picture 2" descr="State funding RGB color icon State funding RGB color icon. Public finance. Government funding. Additional financial support. Money management. State finance commission. Banking, investments. Isolated vector illustration government benefits stock illustrations">
            <a:extLst>
              <a:ext uri="{FF2B5EF4-FFF2-40B4-BE49-F238E27FC236}">
                <a16:creationId xmlns:a16="http://schemas.microsoft.com/office/drawing/2014/main" id="{D7A95C40-9057-C2AA-7451-9A9CE1F74BC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2117" y="4503544"/>
            <a:ext cx="1798864" cy="16742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bwilliams\AppData\Local\Microsoft\Windows\INetCache\Content.MSO\EF06A088.tmp">
            <a:extLst>
              <a:ext uri="{FF2B5EF4-FFF2-40B4-BE49-F238E27FC236}">
                <a16:creationId xmlns:a16="http://schemas.microsoft.com/office/drawing/2014/main" id="{992A5AED-DE00-58D3-3E03-4E4A71E91E7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extLst>
      <p:ext uri="{BB962C8B-B14F-4D97-AF65-F5344CB8AC3E}">
        <p14:creationId xmlns:p14="http://schemas.microsoft.com/office/powerpoint/2010/main" val="3785075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965" y="181610"/>
            <a:ext cx="7946070" cy="580390"/>
          </a:xfrm>
        </p:spPr>
        <p:txBody>
          <a:bodyPr>
            <a:normAutofit fontScale="90000"/>
          </a:bodyPr>
          <a:lstStyle/>
          <a:p>
            <a:pPr algn="ctr" eaLnBrk="1" fontAlgn="auto" hangingPunct="1">
              <a:spcAft>
                <a:spcPts val="0"/>
              </a:spcAft>
              <a:defRPr/>
            </a:pPr>
            <a:r>
              <a:rPr lang="en-US" sz="4400"/>
              <a:t>What Assets to declare for FAFSA</a:t>
            </a:r>
          </a:p>
        </p:txBody>
      </p:sp>
      <p:sp>
        <p:nvSpPr>
          <p:cNvPr id="56322" name="Content Placeholder 2"/>
          <p:cNvSpPr>
            <a:spLocks noGrp="1"/>
          </p:cNvSpPr>
          <p:nvPr>
            <p:ph idx="1"/>
          </p:nvPr>
        </p:nvSpPr>
        <p:spPr>
          <a:xfrm>
            <a:off x="594946" y="838200"/>
            <a:ext cx="6567854" cy="4953000"/>
          </a:xfrm>
        </p:spPr>
        <p:txBody>
          <a:bodyPr vert="horz" lIns="91440" tIns="45720" rIns="91440" bIns="45720" rtlCol="0" anchor="t">
            <a:normAutofit fontScale="85000" lnSpcReduction="10000"/>
          </a:bodyPr>
          <a:lstStyle/>
          <a:p>
            <a:pPr marL="0" indent="0" eaLnBrk="1" hangingPunct="1">
              <a:buNone/>
            </a:pPr>
            <a:r>
              <a:rPr lang="en-US" b="1" dirty="0">
                <a:latin typeface="Arial"/>
                <a:cs typeface="Arial"/>
              </a:rPr>
              <a:t>FAFSA Assets Do Not Include</a:t>
            </a:r>
            <a:r>
              <a:rPr lang="en-US" dirty="0">
                <a:latin typeface="Arial"/>
                <a:cs typeface="Arial"/>
              </a:rPr>
              <a:t>:</a:t>
            </a:r>
            <a:endParaRPr lang="en-US" sz="2000" dirty="0">
              <a:latin typeface="Arial"/>
              <a:cs typeface="Arial"/>
            </a:endParaRPr>
          </a:p>
          <a:p>
            <a:pPr eaLnBrk="1" hangingPunct="1"/>
            <a:r>
              <a:rPr lang="en-US" sz="1800" dirty="0">
                <a:latin typeface="Arial"/>
                <a:cs typeface="Arial"/>
              </a:rPr>
              <a:t>Home equity (in primary home)</a:t>
            </a:r>
          </a:p>
          <a:p>
            <a:pPr eaLnBrk="1" hangingPunct="1"/>
            <a:r>
              <a:rPr lang="en-US" sz="1800" dirty="0">
                <a:latin typeface="Arial"/>
                <a:cs typeface="Arial"/>
              </a:rPr>
              <a:t>Retirement accounts (IRA, 401k, 403b, Roth, etc.)</a:t>
            </a:r>
          </a:p>
          <a:p>
            <a:pPr eaLnBrk="1" hangingPunct="1"/>
            <a:r>
              <a:rPr lang="en-US" sz="1800" dirty="0">
                <a:latin typeface="Arial"/>
                <a:cs typeface="Arial"/>
              </a:rPr>
              <a:t>Life insurance &amp; annuities</a:t>
            </a:r>
          </a:p>
          <a:p>
            <a:r>
              <a:rPr lang="en-US" sz="1800" dirty="0">
                <a:latin typeface="Arial"/>
                <a:cs typeface="Arial"/>
              </a:rPr>
              <a:t>Personal vehicles, boats, firearms, household goods,  jewelry, tools etc.</a:t>
            </a:r>
          </a:p>
          <a:p>
            <a:pPr marL="0" indent="0" eaLnBrk="1" hangingPunct="1">
              <a:buNone/>
            </a:pPr>
            <a:endParaRPr lang="en-US" sz="1200" b="1">
              <a:latin typeface="Arial" panose="020B0604020202020204" pitchFamily="34" charset="0"/>
              <a:cs typeface="Arial" panose="020B0604020202020204" pitchFamily="34" charset="0"/>
            </a:endParaRPr>
          </a:p>
          <a:p>
            <a:pPr marL="0" indent="0" eaLnBrk="1" hangingPunct="1">
              <a:buNone/>
            </a:pPr>
            <a:r>
              <a:rPr lang="en-US" sz="2000" b="1" dirty="0">
                <a:latin typeface="Arial"/>
                <a:cs typeface="Arial"/>
              </a:rPr>
              <a:t>Examples of FAFSA assets to declare:</a:t>
            </a:r>
          </a:p>
          <a:p>
            <a:r>
              <a:rPr lang="en-US" sz="1800" dirty="0">
                <a:latin typeface="Arial"/>
                <a:cs typeface="Arial"/>
              </a:rPr>
              <a:t>Cash, Savings, Checking</a:t>
            </a:r>
          </a:p>
          <a:p>
            <a:r>
              <a:rPr lang="en-US" sz="1800" dirty="0">
                <a:latin typeface="Arial"/>
                <a:cs typeface="Arial"/>
              </a:rPr>
              <a:t>Net worth of land, investment real estate, etc.</a:t>
            </a:r>
          </a:p>
          <a:p>
            <a:r>
              <a:rPr lang="en-US" sz="1800" dirty="0">
                <a:latin typeface="Arial"/>
                <a:cs typeface="Arial"/>
              </a:rPr>
              <a:t>Stocks/Bonds/Trusts/Other Investments (not in retirement accounts)</a:t>
            </a:r>
          </a:p>
          <a:p>
            <a:r>
              <a:rPr lang="en-US" sz="1800" dirty="0">
                <a:latin typeface="Arial"/>
                <a:cs typeface="Arial"/>
              </a:rPr>
              <a:t>Net worth of businesses and/or for-profit agricultural operations</a:t>
            </a:r>
          </a:p>
          <a:p>
            <a:r>
              <a:rPr lang="en-US" sz="1800" dirty="0">
                <a:latin typeface="Arial"/>
                <a:cs typeface="Arial"/>
              </a:rPr>
              <a:t>College savings plans/529 plans – do not include the value of siblings’ plans </a:t>
            </a:r>
            <a:r>
              <a:rPr lang="en-US" sz="1800" b="1" i="1" dirty="0">
                <a:highlight>
                  <a:srgbClr val="FFFF00"/>
                </a:highlight>
                <a:latin typeface="Arial"/>
                <a:cs typeface="Arial"/>
              </a:rPr>
              <a:t>(reported as assets of the parents)</a:t>
            </a:r>
          </a:p>
          <a:p>
            <a:r>
              <a:rPr lang="en-US" sz="1800" dirty="0">
                <a:latin typeface="Arial"/>
                <a:cs typeface="Arial"/>
              </a:rPr>
              <a:t>Child support received in the last complete calendar year</a:t>
            </a:r>
          </a:p>
          <a:p>
            <a:r>
              <a:rPr lang="en-US" sz="1800" dirty="0">
                <a:latin typeface="Arial"/>
                <a:cs typeface="Arial"/>
              </a:rPr>
              <a:t>Note: if net worth is negative, enter zero</a:t>
            </a:r>
          </a:p>
          <a:p>
            <a:pPr marL="0" indent="0" eaLnBrk="1" hangingPunct="1">
              <a:buNone/>
            </a:pPr>
            <a:endParaRPr lang="en-US" sz="1800"/>
          </a:p>
        </p:txBody>
      </p:sp>
      <p:pic>
        <p:nvPicPr>
          <p:cNvPr id="5" name="Picture 4"/>
          <p:cNvPicPr>
            <a:picLocks noChangeAspect="1" noChangeArrowheads="1"/>
          </p:cNvPicPr>
          <p:nvPr/>
        </p:nvPicPr>
        <p:blipFill>
          <a:blip r:embed="rId3"/>
          <a:srcRect/>
          <a:stretch>
            <a:fillRect/>
          </a:stretch>
        </p:blipFill>
        <p:spPr>
          <a:xfrm>
            <a:off x="7239000" y="1295400"/>
            <a:ext cx="1676400"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946" y="5791200"/>
            <a:ext cx="3200400" cy="885190"/>
          </a:xfrm>
          <a:prstGeom prst="rect">
            <a:avLst/>
          </a:prstGeom>
          <a:noFill/>
          <a:ln>
            <a:noFill/>
          </a:ln>
        </p:spPr>
      </p:pic>
      <p:pic>
        <p:nvPicPr>
          <p:cNvPr id="6" name="Picture 5" descr="C:\Users\bwilliams\AppData\Local\Microsoft\Windows\INetCache\Content.MSO\EF06A088.tmp">
            <a:extLst>
              <a:ext uri="{FF2B5EF4-FFF2-40B4-BE49-F238E27FC236}">
                <a16:creationId xmlns:a16="http://schemas.microsoft.com/office/drawing/2014/main" id="{D4051F14-FA3B-1054-E3C4-24D17171CE4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723900" y="167734"/>
            <a:ext cx="7696200" cy="685800"/>
          </a:xfrm>
        </p:spPr>
        <p:txBody>
          <a:bodyPr/>
          <a:lstStyle/>
          <a:p>
            <a:pPr algn="ctr" eaLnBrk="1" hangingPunct="1"/>
            <a:r>
              <a:rPr lang="en-US">
                <a:solidFill>
                  <a:schemeClr val="tx1"/>
                </a:solidFill>
              </a:rPr>
              <a:t>sai Calculation </a:t>
            </a:r>
            <a:r>
              <a:rPr lang="en-US"/>
              <a:t>– Assets</a:t>
            </a:r>
          </a:p>
        </p:txBody>
      </p:sp>
      <p:sp>
        <p:nvSpPr>
          <p:cNvPr id="54274" name="Content Placeholder 2"/>
          <p:cNvSpPr>
            <a:spLocks noGrp="1"/>
          </p:cNvSpPr>
          <p:nvPr>
            <p:ph idx="1"/>
          </p:nvPr>
        </p:nvSpPr>
        <p:spPr>
          <a:xfrm>
            <a:off x="685801" y="914400"/>
            <a:ext cx="7772400" cy="4892035"/>
          </a:xfrm>
        </p:spPr>
        <p:txBody>
          <a:bodyPr>
            <a:normAutofit lnSpcReduction="10000"/>
          </a:bodyPr>
          <a:lstStyle/>
          <a:p>
            <a:pPr eaLnBrk="1" hangingPunct="1"/>
            <a:r>
              <a:rPr lang="en-US" sz="2800">
                <a:latin typeface="Arial" panose="020B0604020202020204" pitchFamily="34" charset="0"/>
                <a:cs typeface="Arial" panose="020B0604020202020204" pitchFamily="34" charset="0"/>
              </a:rPr>
              <a:t>Parent</a:t>
            </a:r>
          </a:p>
          <a:p>
            <a:pPr lvl="1" eaLnBrk="1" hangingPunct="1"/>
            <a:r>
              <a:rPr lang="en-US" sz="2800">
                <a:latin typeface="Arial" panose="020B0604020202020204" pitchFamily="34" charset="0"/>
                <a:cs typeface="Arial" panose="020B0604020202020204" pitchFamily="34" charset="0"/>
              </a:rPr>
              <a:t>When the student is considered “dependent” for FAFSA purposes</a:t>
            </a:r>
          </a:p>
          <a:p>
            <a:pPr eaLnBrk="1" hangingPunct="1"/>
            <a:endParaRPr lang="en-US" sz="900">
              <a:latin typeface="Arial" panose="020B0604020202020204" pitchFamily="34" charset="0"/>
              <a:cs typeface="Arial" panose="020B0604020202020204" pitchFamily="34" charset="0"/>
            </a:endParaRPr>
          </a:p>
          <a:p>
            <a:pPr eaLnBrk="1" hangingPunct="1"/>
            <a:endParaRPr lang="en-US" sz="900">
              <a:latin typeface="Arial" panose="020B0604020202020204" pitchFamily="34" charset="0"/>
              <a:cs typeface="Arial" panose="020B0604020202020204" pitchFamily="34" charset="0"/>
            </a:endParaRPr>
          </a:p>
          <a:p>
            <a:pPr eaLnBrk="1" hangingPunct="1"/>
            <a:r>
              <a:rPr lang="en-US" sz="2800">
                <a:latin typeface="Arial" panose="020B0604020202020204" pitchFamily="34" charset="0"/>
                <a:cs typeface="Arial" panose="020B0604020202020204" pitchFamily="34" charset="0"/>
              </a:rPr>
              <a:t>Student</a:t>
            </a:r>
          </a:p>
          <a:p>
            <a:pPr lvl="1" eaLnBrk="1" hangingPunct="1"/>
            <a:r>
              <a:rPr lang="en-US" sz="2800">
                <a:latin typeface="Arial" panose="020B0604020202020204" pitchFamily="34" charset="0"/>
                <a:cs typeface="Arial" panose="020B0604020202020204" pitchFamily="34" charset="0"/>
              </a:rPr>
              <a:t>20% of student assets may be added into the SAI</a:t>
            </a:r>
          </a:p>
          <a:p>
            <a:pPr lvl="2"/>
            <a:r>
              <a:rPr lang="en-US" sz="2600">
                <a:latin typeface="Arial" panose="020B0604020202020204" pitchFamily="34" charset="0"/>
                <a:cs typeface="Arial" panose="020B0604020202020204" pitchFamily="34" charset="0"/>
              </a:rPr>
              <a:t>Assets are often best kept out of the name of the student</a:t>
            </a:r>
          </a:p>
          <a:p>
            <a:pPr marL="274320" lvl="1" indent="0" eaLnBrk="1" hangingPunct="1">
              <a:buNone/>
            </a:pPr>
            <a:endParaRPr lang="en-US" sz="1000">
              <a:latin typeface="Arial" panose="020B0604020202020204" pitchFamily="34" charset="0"/>
              <a:cs typeface="Arial" panose="020B0604020202020204" pitchFamily="34" charset="0"/>
            </a:endParaRPr>
          </a:p>
          <a:p>
            <a:pPr marL="393700" lvl="1" indent="0" eaLnBrk="1" hangingPunct="1">
              <a:buNone/>
            </a:pPr>
            <a:endParaRPr lang="en-US" sz="1000">
              <a:latin typeface="Arial" panose="020B0604020202020204" pitchFamily="34" charset="0"/>
              <a:cs typeface="Arial" panose="020B0604020202020204" pitchFamily="34" charset="0"/>
            </a:endParaRPr>
          </a:p>
          <a:p>
            <a:pPr marL="393700" lvl="1" indent="0" eaLnBrk="1" hangingPunct="1">
              <a:buNone/>
            </a:pPr>
            <a:r>
              <a:rPr lang="en-US" sz="2800" u="sng">
                <a:solidFill>
                  <a:srgbClr val="FF0000"/>
                </a:solidFill>
                <a:latin typeface="Arial" panose="020B0604020202020204" pitchFamily="34" charset="0"/>
                <a:cs typeface="Arial" panose="020B0604020202020204" pitchFamily="34" charset="0"/>
              </a:rPr>
              <a:t>Assets are calculated as of the day the FAFSA is filed</a:t>
            </a:r>
          </a:p>
        </p:txBody>
      </p:sp>
      <p:pic>
        <p:nvPicPr>
          <p:cNvPr id="7172" name="Picture 4" descr="Division of Marital Property | Mason Family Law">
            <a:extLst>
              <a:ext uri="{FF2B5EF4-FFF2-40B4-BE49-F238E27FC236}">
                <a16:creationId xmlns:a16="http://schemas.microsoft.com/office/drawing/2014/main" id="{39C84475-8B11-3A0B-DCE1-DD2FF98E5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333" r="840" b="5555"/>
          <a:stretch/>
        </p:blipFill>
        <p:spPr bwMode="auto">
          <a:xfrm>
            <a:off x="6705600" y="1714500"/>
            <a:ext cx="1246735" cy="104140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806435"/>
            <a:ext cx="3200400" cy="885190"/>
          </a:xfrm>
          <a:prstGeom prst="rect">
            <a:avLst/>
          </a:prstGeom>
          <a:noFill/>
          <a:ln>
            <a:noFill/>
          </a:ln>
        </p:spPr>
      </p:pic>
      <p:pic>
        <p:nvPicPr>
          <p:cNvPr id="4" name="Picture 3" descr="C:\Users\bwilliams\AppData\Local\Microsoft\Windows\INetCache\Content.MSO\EF06A088.tmp">
            <a:extLst>
              <a:ext uri="{FF2B5EF4-FFF2-40B4-BE49-F238E27FC236}">
                <a16:creationId xmlns:a16="http://schemas.microsoft.com/office/drawing/2014/main" id="{1DF189FF-649A-C5CA-7FCE-F2BD0C493B6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720271" y="92300"/>
            <a:ext cx="7703457" cy="974500"/>
          </a:xfrm>
        </p:spPr>
        <p:txBody>
          <a:bodyPr/>
          <a:lstStyle/>
          <a:p>
            <a:pPr algn="ctr" eaLnBrk="1" hangingPunct="1"/>
            <a:r>
              <a:rPr lang="en-US"/>
              <a:t>SAI Calculation - Family size</a:t>
            </a:r>
          </a:p>
        </p:txBody>
      </p:sp>
      <p:pic>
        <p:nvPicPr>
          <p:cNvPr id="8" name="Content Placeholder 7">
            <a:extLst>
              <a:ext uri="{FF2B5EF4-FFF2-40B4-BE49-F238E27FC236}">
                <a16:creationId xmlns:a16="http://schemas.microsoft.com/office/drawing/2014/main" id="{5D983ADE-0725-AD31-B565-2C498A9DE9FA}"/>
              </a:ext>
            </a:extLst>
          </p:cNvPr>
          <p:cNvPicPr>
            <a:picLocks noGrp="1" noChangeAspect="1"/>
          </p:cNvPicPr>
          <p:nvPr>
            <p:ph idx="1"/>
          </p:nvPr>
        </p:nvPicPr>
        <p:blipFill>
          <a:blip r:embed="rId3"/>
          <a:stretch>
            <a:fillRect/>
          </a:stretch>
        </p:blipFill>
        <p:spPr>
          <a:xfrm>
            <a:off x="938778" y="1371600"/>
            <a:ext cx="7266441" cy="4114800"/>
          </a:xfrm>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009" y="5541104"/>
            <a:ext cx="3200400" cy="885190"/>
          </a:xfrm>
          <a:prstGeom prst="rect">
            <a:avLst/>
          </a:prstGeom>
          <a:noFill/>
          <a:ln>
            <a:noFill/>
          </a:ln>
        </p:spPr>
      </p:pic>
      <p:pic>
        <p:nvPicPr>
          <p:cNvPr id="2050" name="Picture 2">
            <a:extLst>
              <a:ext uri="{FF2B5EF4-FFF2-40B4-BE49-F238E27FC236}">
                <a16:creationId xmlns:a16="http://schemas.microsoft.com/office/drawing/2014/main" id="{02AFCBC7-3370-A79E-AE40-7EE6C64585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628650"/>
            <a:ext cx="8763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bwilliams\AppData\Local\Microsoft\Windows\INetCache\Content.MSO\EF06A088.tmp">
            <a:extLst>
              <a:ext uri="{FF2B5EF4-FFF2-40B4-BE49-F238E27FC236}">
                <a16:creationId xmlns:a16="http://schemas.microsoft.com/office/drawing/2014/main" id="{51872251-EE01-1D05-5494-3E20E14D6EC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
        <p:nvSpPr>
          <p:cNvPr id="2" name="TextBox 1">
            <a:extLst>
              <a:ext uri="{FF2B5EF4-FFF2-40B4-BE49-F238E27FC236}">
                <a16:creationId xmlns:a16="http://schemas.microsoft.com/office/drawing/2014/main" id="{1EEF57DE-C02E-E5ED-16EC-9C6CBF8F9105}"/>
              </a:ext>
            </a:extLst>
          </p:cNvPr>
          <p:cNvSpPr txBox="1"/>
          <p:nvPr/>
        </p:nvSpPr>
        <p:spPr>
          <a:xfrm>
            <a:off x="158750" y="2825749"/>
            <a:ext cx="142028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i="1" dirty="0">
                <a:solidFill>
                  <a:srgbClr val="D23B0C"/>
                </a:solidFill>
                <a:latin typeface="Arial"/>
                <a:cs typeface="Arial"/>
              </a:rPr>
              <a:t>Click YES on Family Size Page to open the option.</a:t>
            </a:r>
            <a:endParaRPr lang="en-US" sz="1400" b="1" i="1" dirty="0">
              <a:solidFill>
                <a:srgbClr val="D23B0C"/>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4EAC5-8FFF-0176-47C1-FAA921A55FC9}"/>
            </a:ext>
          </a:extLst>
        </p:cNvPr>
        <p:cNvGrpSpPr/>
        <p:nvPr/>
      </p:nvGrpSpPr>
      <p:grpSpPr>
        <a:xfrm>
          <a:off x="0" y="0"/>
          <a:ext cx="0" cy="0"/>
          <a:chOff x="0" y="0"/>
          <a:chExt cx="0" cy="0"/>
        </a:xfrm>
      </p:grpSpPr>
      <p:sp>
        <p:nvSpPr>
          <p:cNvPr id="39937" name="Title 1">
            <a:extLst>
              <a:ext uri="{FF2B5EF4-FFF2-40B4-BE49-F238E27FC236}">
                <a16:creationId xmlns:a16="http://schemas.microsoft.com/office/drawing/2014/main" id="{7CCF9F73-E552-175D-540B-BD96F68D486C}"/>
              </a:ext>
            </a:extLst>
          </p:cNvPr>
          <p:cNvSpPr>
            <a:spLocks noGrp="1"/>
          </p:cNvSpPr>
          <p:nvPr>
            <p:ph type="title"/>
          </p:nvPr>
        </p:nvSpPr>
        <p:spPr>
          <a:xfrm>
            <a:off x="720271" y="92300"/>
            <a:ext cx="7703457" cy="838200"/>
          </a:xfrm>
        </p:spPr>
        <p:txBody>
          <a:bodyPr>
            <a:normAutofit/>
          </a:bodyPr>
          <a:lstStyle/>
          <a:p>
            <a:pPr algn="ctr" eaLnBrk="1" hangingPunct="1"/>
            <a:r>
              <a:rPr lang="en-US" sz="4000" err="1"/>
              <a:t>Fafsa</a:t>
            </a:r>
            <a:r>
              <a:rPr lang="en-US" sz="4000"/>
              <a:t> definition of Family size</a:t>
            </a:r>
          </a:p>
        </p:txBody>
      </p:sp>
      <p:pic>
        <p:nvPicPr>
          <p:cNvPr id="3" name="Picture 2" descr="A picture containing text, font, logo, graphics&#10;&#10;Description automatically generated">
            <a:extLst>
              <a:ext uri="{FF2B5EF4-FFF2-40B4-BE49-F238E27FC236}">
                <a16:creationId xmlns:a16="http://schemas.microsoft.com/office/drawing/2014/main" id="{383F6282-53B6-8751-84F2-F511222439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403" y="5348548"/>
            <a:ext cx="3200400" cy="885190"/>
          </a:xfrm>
          <a:prstGeom prst="rect">
            <a:avLst/>
          </a:prstGeom>
          <a:noFill/>
          <a:ln>
            <a:noFill/>
          </a:ln>
        </p:spPr>
      </p:pic>
      <p:pic>
        <p:nvPicPr>
          <p:cNvPr id="2050" name="Picture 2">
            <a:extLst>
              <a:ext uri="{FF2B5EF4-FFF2-40B4-BE49-F238E27FC236}">
                <a16:creationId xmlns:a16="http://schemas.microsoft.com/office/drawing/2014/main" id="{22A2E019-5F63-C527-A7D9-F5B906FCBC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0"/>
            <a:ext cx="8763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D0E7AAE0-54D5-2BB7-1F2C-D0D728B11B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6700" y="388620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F604A7C1-2CC6-2734-8061-DC18F51BBFAD}"/>
              </a:ext>
            </a:extLst>
          </p:cNvPr>
          <p:cNvSpPr>
            <a:spLocks noGrp="1"/>
          </p:cNvSpPr>
          <p:nvPr>
            <p:ph idx="1"/>
          </p:nvPr>
        </p:nvSpPr>
        <p:spPr>
          <a:xfrm>
            <a:off x="1676400" y="1295400"/>
            <a:ext cx="6019800" cy="4495800"/>
          </a:xfrm>
        </p:spPr>
        <p:txBody>
          <a:bodyPr vert="horz" lIns="91440" tIns="45720" rIns="91440" bIns="45720" rtlCol="0" anchor="t">
            <a:normAutofit/>
          </a:bodyPr>
          <a:lstStyle/>
          <a:p>
            <a:r>
              <a:rPr lang="en-US" dirty="0"/>
              <a:t>How many people are in the parent’s family?</a:t>
            </a:r>
          </a:p>
          <a:p>
            <a:pPr lvl="1"/>
            <a:r>
              <a:rPr lang="en-US" dirty="0"/>
              <a:t>Include</a:t>
            </a:r>
          </a:p>
          <a:p>
            <a:pPr lvl="2"/>
            <a:r>
              <a:rPr lang="en-US" dirty="0"/>
              <a:t>the parent (and spouse or partner)</a:t>
            </a:r>
          </a:p>
          <a:p>
            <a:pPr lvl="2"/>
            <a:r>
              <a:rPr lang="en-US" dirty="0"/>
              <a:t>the student</a:t>
            </a:r>
          </a:p>
          <a:p>
            <a:pPr lvl="2"/>
            <a:r>
              <a:rPr lang="en-US" dirty="0"/>
              <a:t>the parent’s dependent children (even if they live apart because of college enrollment)</a:t>
            </a:r>
          </a:p>
          <a:p>
            <a:pPr lvl="2"/>
            <a:r>
              <a:rPr lang="en-US" dirty="0"/>
              <a:t>and other people living with the parent now</a:t>
            </a:r>
          </a:p>
          <a:p>
            <a:pPr lvl="2"/>
            <a:endParaRPr lang="en-US"/>
          </a:p>
          <a:p>
            <a:r>
              <a:rPr lang="en-US" dirty="0"/>
              <a:t>Include these dependent children and other people </a:t>
            </a:r>
            <a:r>
              <a:rPr lang="en-US" u="sng" dirty="0"/>
              <a:t>only</a:t>
            </a:r>
            <a:r>
              <a:rPr lang="en-US" dirty="0"/>
              <a:t> if the parent will provide more than half of their support between July 1, 2025, and June 30, 2026</a:t>
            </a:r>
          </a:p>
        </p:txBody>
      </p:sp>
      <p:pic>
        <p:nvPicPr>
          <p:cNvPr id="4" name="Picture 3" descr="C:\Users\bwilliams\AppData\Local\Microsoft\Windows\INetCache\Content.MSO\EF06A088.tmp">
            <a:extLst>
              <a:ext uri="{FF2B5EF4-FFF2-40B4-BE49-F238E27FC236}">
                <a16:creationId xmlns:a16="http://schemas.microsoft.com/office/drawing/2014/main" id="{924DB459-EE73-2B3F-AD3F-6174329533B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661394" y="5530706"/>
            <a:ext cx="1650953" cy="705901"/>
          </a:xfrm>
          <a:prstGeom prst="rect">
            <a:avLst/>
          </a:prstGeom>
          <a:noFill/>
          <a:ln>
            <a:noFill/>
          </a:ln>
        </p:spPr>
      </p:pic>
    </p:spTree>
    <p:extLst>
      <p:ext uri="{BB962C8B-B14F-4D97-AF65-F5344CB8AC3E}">
        <p14:creationId xmlns:p14="http://schemas.microsoft.com/office/powerpoint/2010/main" val="5764984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DE2A19-33A1-331F-A1BE-03BFF93A735C}"/>
              </a:ext>
            </a:extLst>
          </p:cNvPr>
          <p:cNvSpPr>
            <a:spLocks noGrp="1"/>
          </p:cNvSpPr>
          <p:nvPr>
            <p:ph idx="1"/>
          </p:nvPr>
        </p:nvSpPr>
        <p:spPr>
          <a:xfrm>
            <a:off x="312348" y="1275272"/>
            <a:ext cx="5421960" cy="5465754"/>
          </a:xfrm>
        </p:spPr>
        <p:txBody>
          <a:bodyPr vert="horz" lIns="91440" tIns="45720" rIns="91440" bIns="45720" rtlCol="0" anchor="t">
            <a:normAutofit/>
          </a:bodyPr>
          <a:lstStyle/>
          <a:p>
            <a:r>
              <a:rPr lang="en-US" dirty="0"/>
              <a:t>After the student completes the online FAFSA, a FAFSA Submission Summary (FSS) is sent to the student</a:t>
            </a:r>
          </a:p>
          <a:p>
            <a:pPr lvl="1">
              <a:spcAft>
                <a:spcPts val="0"/>
              </a:spcAft>
              <a:buClr>
                <a:srgbClr val="9A732E"/>
              </a:buClr>
              <a:buFont typeface="Courier New" pitchFamily="2" charset="2"/>
              <a:buChar char="o"/>
            </a:pPr>
            <a:r>
              <a:rPr lang="en-US" sz="1600" dirty="0"/>
              <a:t>An electronic FSS is sent if a student email address is provided</a:t>
            </a:r>
            <a:endParaRPr lang="en-US"/>
          </a:p>
          <a:p>
            <a:pPr lvl="1">
              <a:spcAft>
                <a:spcPts val="0"/>
              </a:spcAft>
              <a:buClr>
                <a:srgbClr val="9A732E"/>
              </a:buClr>
              <a:buFont typeface="Courier New" pitchFamily="2" charset="2"/>
              <a:buChar char="o"/>
            </a:pPr>
            <a:r>
              <a:rPr lang="en-US" sz="1600"/>
              <a:t>A paper summary is mailed if no student email address is provided</a:t>
            </a:r>
            <a:endParaRPr lang="en-US"/>
          </a:p>
          <a:p>
            <a:pPr>
              <a:buClr>
                <a:srgbClr val="9A732E"/>
              </a:buClr>
            </a:pPr>
            <a:r>
              <a:rPr lang="en-US" dirty="0"/>
              <a:t>An electronic copy of the FAFSA data is sent to each college or university listed on the FAFSA</a:t>
            </a:r>
          </a:p>
          <a:p>
            <a:pPr>
              <a:buClr>
                <a:srgbClr val="9A732E"/>
              </a:buClr>
            </a:pPr>
            <a:r>
              <a:rPr lang="en-US" dirty="0"/>
              <a:t>Student should keep a copy of the FSS with other financial aid documents</a:t>
            </a:r>
          </a:p>
          <a:p>
            <a:pPr>
              <a:buClr>
                <a:srgbClr val="9A732E"/>
              </a:buClr>
            </a:pPr>
            <a:endParaRPr lang="en-US" dirty="0"/>
          </a:p>
        </p:txBody>
      </p:sp>
      <p:pic>
        <p:nvPicPr>
          <p:cNvPr id="5" name="Picture 4" descr="A person and person looking at a computer&#10;&#10;Description automatically generated">
            <a:extLst>
              <a:ext uri="{FF2B5EF4-FFF2-40B4-BE49-F238E27FC236}">
                <a16:creationId xmlns:a16="http://schemas.microsoft.com/office/drawing/2014/main" id="{1AD3AF00-65E5-58E6-1061-82E783DB7F3D}"/>
              </a:ext>
            </a:extLst>
          </p:cNvPr>
          <p:cNvPicPr>
            <a:picLocks noChangeAspect="1"/>
          </p:cNvPicPr>
          <p:nvPr/>
        </p:nvPicPr>
        <p:blipFill>
          <a:blip r:embed="rId2"/>
          <a:stretch>
            <a:fillRect/>
          </a:stretch>
        </p:blipFill>
        <p:spPr>
          <a:xfrm>
            <a:off x="5884742" y="1281293"/>
            <a:ext cx="3254855" cy="4295416"/>
          </a:xfrm>
          <a:prstGeom prst="rect">
            <a:avLst/>
          </a:prstGeom>
        </p:spPr>
      </p:pic>
      <p:pic>
        <p:nvPicPr>
          <p:cNvPr id="7" name="Picture 6" descr="A picture containing text, font, logo, graphics&#10;&#10;Description automatically generated">
            <a:extLst>
              <a:ext uri="{FF2B5EF4-FFF2-40B4-BE49-F238E27FC236}">
                <a16:creationId xmlns:a16="http://schemas.microsoft.com/office/drawing/2014/main" id="{7708BC65-B6B2-1CD2-FFBB-C03A8E1A044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177" y="5578585"/>
            <a:ext cx="3200400" cy="885190"/>
          </a:xfrm>
          <a:prstGeom prst="rect">
            <a:avLst/>
          </a:prstGeom>
          <a:noFill/>
          <a:ln>
            <a:noFill/>
          </a:ln>
        </p:spPr>
      </p:pic>
      <p:sp>
        <p:nvSpPr>
          <p:cNvPr id="8" name="TextBox 7">
            <a:extLst>
              <a:ext uri="{FF2B5EF4-FFF2-40B4-BE49-F238E27FC236}">
                <a16:creationId xmlns:a16="http://schemas.microsoft.com/office/drawing/2014/main" id="{A1B43BE8-0FB5-5D97-3EFA-97FB469B4943}"/>
              </a:ext>
            </a:extLst>
          </p:cNvPr>
          <p:cNvSpPr txBox="1"/>
          <p:nvPr/>
        </p:nvSpPr>
        <p:spPr>
          <a:xfrm>
            <a:off x="531961" y="402566"/>
            <a:ext cx="826410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cap="all">
                <a:latin typeface="Rockwell Condensed"/>
                <a:ea typeface="Rockwell Condensed"/>
                <a:cs typeface="Rockwell Condensed"/>
              </a:rPr>
              <a:t>I have filed my fafsa – what happens next?</a:t>
            </a:r>
            <a:endParaRPr lang="en-US"/>
          </a:p>
        </p:txBody>
      </p:sp>
      <p:pic>
        <p:nvPicPr>
          <p:cNvPr id="4" name="Picture 3" descr="C:\Users\bwilliams\AppData\Local\Microsoft\Windows\INetCache\Content.MSO\EF06A088.tmp">
            <a:extLst>
              <a:ext uri="{FF2B5EF4-FFF2-40B4-BE49-F238E27FC236}">
                <a16:creationId xmlns:a16="http://schemas.microsoft.com/office/drawing/2014/main" id="{F15A8809-D60B-1C1A-5D55-29BA6FAC0DD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extLst>
      <p:ext uri="{BB962C8B-B14F-4D97-AF65-F5344CB8AC3E}">
        <p14:creationId xmlns:p14="http://schemas.microsoft.com/office/powerpoint/2010/main" val="31911237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602"/>
            <a:ext cx="8229600" cy="584198"/>
          </a:xfrm>
        </p:spPr>
        <p:txBody>
          <a:bodyPr>
            <a:normAutofit/>
          </a:bodyPr>
          <a:lstStyle/>
          <a:p>
            <a:pPr algn="ctr" eaLnBrk="1" fontAlgn="auto" hangingPunct="1">
              <a:spcAft>
                <a:spcPts val="0"/>
              </a:spcAft>
              <a:defRPr/>
            </a:pPr>
            <a:r>
              <a:rPr lang="en-US" sz="2800"/>
              <a:t>Didn’t GET enough financial aid? Consider these options</a:t>
            </a:r>
          </a:p>
        </p:txBody>
      </p:sp>
      <p:sp>
        <p:nvSpPr>
          <p:cNvPr id="3" name="Content Placeholder 2"/>
          <p:cNvSpPr>
            <a:spLocks noGrp="1"/>
          </p:cNvSpPr>
          <p:nvPr>
            <p:ph idx="1"/>
          </p:nvPr>
        </p:nvSpPr>
        <p:spPr>
          <a:xfrm>
            <a:off x="304800" y="609601"/>
            <a:ext cx="8534400" cy="5105400"/>
          </a:xfrm>
        </p:spPr>
        <p:txBody>
          <a:bodyPr>
            <a:normAutofit lnSpcReduction="10000"/>
          </a:bodyPr>
          <a:lstStyle/>
          <a:p>
            <a:pPr marL="740092" lvl="1" indent="-342900">
              <a:spcAft>
                <a:spcPts val="0"/>
              </a:spcAft>
              <a:buClr>
                <a:schemeClr val="accent1"/>
              </a:buClr>
              <a:defRPr/>
            </a:pPr>
            <a:r>
              <a:rPr lang="en-US" b="1">
                <a:latin typeface="Arial" panose="020B0604020202020204" pitchFamily="34" charset="0"/>
                <a:cs typeface="Arial" panose="020B0604020202020204" pitchFamily="34" charset="0"/>
              </a:rPr>
              <a:t>Negotiate:  </a:t>
            </a:r>
            <a:r>
              <a:rPr lang="en-US">
                <a:latin typeface="Arial" panose="020B0604020202020204" pitchFamily="34" charset="0"/>
                <a:cs typeface="Arial" panose="020B0604020202020204" pitchFamily="34" charset="0"/>
              </a:rPr>
              <a:t>Ask the college or university for more financial aid</a:t>
            </a:r>
            <a:endParaRPr lang="en-US" b="1">
              <a:latin typeface="Arial" panose="020B0604020202020204" pitchFamily="34" charset="0"/>
              <a:cs typeface="Arial" panose="020B0604020202020204" pitchFamily="34" charset="0"/>
            </a:endParaRPr>
          </a:p>
          <a:p>
            <a:pPr marL="740092" lvl="1" indent="-342900">
              <a:spcAft>
                <a:spcPts val="0"/>
              </a:spcAft>
              <a:buClr>
                <a:schemeClr val="accent1"/>
              </a:buClr>
              <a:defRPr/>
            </a:pPr>
            <a:endParaRPr lang="en-US" b="1">
              <a:latin typeface="Arial" panose="020B0604020202020204" pitchFamily="34" charset="0"/>
              <a:cs typeface="Arial" panose="020B0604020202020204" pitchFamily="34" charset="0"/>
            </a:endParaRPr>
          </a:p>
          <a:p>
            <a:pPr marL="740092" lvl="1" indent="-342900">
              <a:spcAft>
                <a:spcPts val="0"/>
              </a:spcAft>
              <a:buClr>
                <a:schemeClr val="accent1"/>
              </a:buClr>
              <a:defRPr/>
            </a:pPr>
            <a:r>
              <a:rPr lang="en-US" b="1">
                <a:latin typeface="Arial" panose="020B0604020202020204" pitchFamily="34" charset="0"/>
                <a:cs typeface="Arial" panose="020B0604020202020204" pitchFamily="34" charset="0"/>
              </a:rPr>
              <a:t>Scholarships:  </a:t>
            </a:r>
            <a:r>
              <a:rPr lang="en-US">
                <a:latin typeface="Arial" panose="020B0604020202020204" pitchFamily="34" charset="0"/>
                <a:cs typeface="Arial" panose="020B0604020202020204" pitchFamily="34" charset="0"/>
              </a:rPr>
              <a:t>More detail on future slide</a:t>
            </a:r>
          </a:p>
          <a:p>
            <a:pPr marL="740092" lvl="1" indent="-342900">
              <a:spcAft>
                <a:spcPts val="0"/>
              </a:spcAft>
              <a:buClr>
                <a:schemeClr val="accent1"/>
              </a:buClr>
              <a:defRPr/>
            </a:pPr>
            <a:endParaRPr lang="en-US">
              <a:latin typeface="Arial" panose="020B0604020202020204" pitchFamily="34" charset="0"/>
              <a:cs typeface="Arial" panose="020B0604020202020204" pitchFamily="34" charset="0"/>
            </a:endParaRPr>
          </a:p>
          <a:p>
            <a:pPr marL="740092" lvl="1" indent="-342900">
              <a:spcAft>
                <a:spcPts val="0"/>
              </a:spcAft>
              <a:buClr>
                <a:schemeClr val="accent1"/>
              </a:buClr>
              <a:defRPr/>
            </a:pPr>
            <a:r>
              <a:rPr lang="en-US" b="1">
                <a:latin typeface="Arial" panose="020B0604020202020204" pitchFamily="34" charset="0"/>
                <a:cs typeface="Arial" panose="020B0604020202020204" pitchFamily="34" charset="0"/>
              </a:rPr>
              <a:t>Special Circumstances Consideration</a:t>
            </a:r>
            <a:r>
              <a:rPr lang="en-US">
                <a:latin typeface="Arial" panose="020B0604020202020204" pitchFamily="34" charset="0"/>
                <a:cs typeface="Arial" panose="020B0604020202020204" pitchFamily="34" charset="0"/>
              </a:rPr>
              <a:t>:  More detail on prior slide</a:t>
            </a:r>
          </a:p>
          <a:p>
            <a:pPr marL="740092" lvl="1" indent="-342900">
              <a:spcAft>
                <a:spcPts val="0"/>
              </a:spcAft>
              <a:buClr>
                <a:schemeClr val="accent1"/>
              </a:buClr>
              <a:defRPr/>
            </a:pPr>
            <a:endParaRPr lang="en-US">
              <a:latin typeface="Arial" panose="020B0604020202020204" pitchFamily="34" charset="0"/>
              <a:cs typeface="Arial" panose="020B0604020202020204" pitchFamily="34" charset="0"/>
            </a:endParaRPr>
          </a:p>
          <a:p>
            <a:pPr marL="740092" lvl="1" indent="-342900" eaLnBrk="1" fontAlgn="auto" hangingPunct="1">
              <a:spcAft>
                <a:spcPts val="0"/>
              </a:spcAft>
              <a:buClr>
                <a:schemeClr val="accent1"/>
              </a:buClr>
              <a:defRPr/>
            </a:pPr>
            <a:r>
              <a:rPr lang="en-US" b="1">
                <a:latin typeface="Arial" panose="020B0604020202020204" pitchFamily="34" charset="0"/>
                <a:cs typeface="Arial" panose="020B0604020202020204" pitchFamily="34" charset="0"/>
              </a:rPr>
              <a:t>Student job: </a:t>
            </a:r>
            <a:r>
              <a:rPr lang="en-US">
                <a:latin typeface="Arial" panose="020B0604020202020204" pitchFamily="34" charset="0"/>
                <a:cs typeface="Arial" panose="020B0604020202020204" pitchFamily="34" charset="0"/>
              </a:rPr>
              <a:t>Work study or on-campus or off-campus</a:t>
            </a:r>
          </a:p>
          <a:p>
            <a:pPr marL="740092" lvl="1" indent="-342900" eaLnBrk="1" fontAlgn="auto" hangingPunct="1">
              <a:spcAft>
                <a:spcPts val="0"/>
              </a:spcAft>
              <a:buClr>
                <a:schemeClr val="accent1"/>
              </a:buClr>
              <a:defRPr/>
            </a:pPr>
            <a:endParaRPr lang="en-US">
              <a:latin typeface="Arial" panose="020B0604020202020204" pitchFamily="34" charset="0"/>
              <a:cs typeface="Arial" panose="020B0604020202020204" pitchFamily="34" charset="0"/>
            </a:endParaRPr>
          </a:p>
          <a:p>
            <a:pPr marL="740092" lvl="1" indent="-342900" eaLnBrk="1" fontAlgn="auto" hangingPunct="1">
              <a:spcAft>
                <a:spcPts val="0"/>
              </a:spcAft>
              <a:buClr>
                <a:schemeClr val="accent1"/>
              </a:buClr>
              <a:defRPr/>
            </a:pPr>
            <a:r>
              <a:rPr lang="en-US" b="1">
                <a:latin typeface="Arial" panose="020B0604020202020204" pitchFamily="34" charset="0"/>
                <a:cs typeface="Arial" panose="020B0604020202020204" pitchFamily="34" charset="0"/>
              </a:rPr>
              <a:t>Payment Plans:  </a:t>
            </a:r>
            <a:r>
              <a:rPr lang="en-US">
                <a:latin typeface="Arial" panose="020B0604020202020204" pitchFamily="34" charset="0"/>
                <a:cs typeface="Arial" panose="020B0604020202020204" pitchFamily="34" charset="0"/>
              </a:rPr>
              <a:t>Your school may have plans to avoid lump sum payments, allowing for several payments throughout a semester</a:t>
            </a:r>
          </a:p>
          <a:p>
            <a:pPr marL="740092" lvl="1" indent="-342900" eaLnBrk="1" fontAlgn="auto" hangingPunct="1">
              <a:spcAft>
                <a:spcPts val="0"/>
              </a:spcAft>
              <a:buClr>
                <a:schemeClr val="accent1"/>
              </a:buClr>
              <a:defRPr/>
            </a:pPr>
            <a:endParaRPr lang="en-US">
              <a:latin typeface="Arial" panose="020B0604020202020204" pitchFamily="34" charset="0"/>
              <a:cs typeface="Arial" panose="020B0604020202020204" pitchFamily="34" charset="0"/>
            </a:endParaRPr>
          </a:p>
          <a:p>
            <a:pPr marL="740092" lvl="1" indent="-342900" eaLnBrk="1" fontAlgn="auto" hangingPunct="1">
              <a:spcAft>
                <a:spcPts val="0"/>
              </a:spcAft>
              <a:buClr>
                <a:schemeClr val="accent1"/>
              </a:buClr>
              <a:defRPr/>
            </a:pPr>
            <a:r>
              <a:rPr lang="en-US" b="1">
                <a:latin typeface="Arial" panose="020B0604020202020204" pitchFamily="34" charset="0"/>
                <a:cs typeface="Arial" panose="020B0604020202020204" pitchFamily="34" charset="0"/>
              </a:rPr>
              <a:t>Parent Savings: </a:t>
            </a:r>
            <a:r>
              <a:rPr lang="en-US">
                <a:latin typeface="Arial" panose="020B0604020202020204" pitchFamily="34" charset="0"/>
                <a:cs typeface="Arial" panose="020B0604020202020204" pitchFamily="34" charset="0"/>
              </a:rPr>
              <a:t>Food, gas, insurance savings while student is in college</a:t>
            </a:r>
          </a:p>
          <a:p>
            <a:pPr marL="740092" lvl="1" indent="-342900" eaLnBrk="1" fontAlgn="auto" hangingPunct="1">
              <a:spcAft>
                <a:spcPts val="0"/>
              </a:spcAft>
              <a:buClr>
                <a:schemeClr val="accent1"/>
              </a:buClr>
              <a:defRPr/>
            </a:pPr>
            <a:endParaRPr lang="en-US">
              <a:latin typeface="Arial" panose="020B0604020202020204" pitchFamily="34" charset="0"/>
              <a:cs typeface="Arial" panose="020B0604020202020204" pitchFamily="34" charset="0"/>
            </a:endParaRPr>
          </a:p>
          <a:p>
            <a:pPr marL="740092" lvl="1" indent="-342900" eaLnBrk="1" fontAlgn="auto" hangingPunct="1">
              <a:spcAft>
                <a:spcPts val="0"/>
              </a:spcAft>
              <a:buClr>
                <a:schemeClr val="accent1"/>
              </a:buClr>
              <a:defRPr/>
            </a:pPr>
            <a:r>
              <a:rPr lang="en-US" b="1">
                <a:latin typeface="Arial" panose="020B0604020202020204" pitchFamily="34" charset="0"/>
                <a:cs typeface="Arial" panose="020B0604020202020204" pitchFamily="34" charset="0"/>
              </a:rPr>
              <a:t>Family resources: </a:t>
            </a:r>
            <a:r>
              <a:rPr lang="en-US">
                <a:latin typeface="Arial" panose="020B0604020202020204" pitchFamily="34" charset="0"/>
                <a:cs typeface="Arial" panose="020B0604020202020204" pitchFamily="34" charset="0"/>
              </a:rPr>
              <a:t>Savings, sell assets, 2nd mortgage, credit cards, etc.</a:t>
            </a:r>
          </a:p>
          <a:p>
            <a:pPr marL="740092" lvl="1" indent="-342900" eaLnBrk="1" fontAlgn="auto" hangingPunct="1">
              <a:spcAft>
                <a:spcPts val="0"/>
              </a:spcAft>
              <a:buClr>
                <a:schemeClr val="accent1"/>
              </a:buClr>
              <a:defRPr/>
            </a:pPr>
            <a:endParaRPr lang="en-US">
              <a:latin typeface="Arial" panose="020B0604020202020204" pitchFamily="34" charset="0"/>
              <a:cs typeface="Arial" panose="020B0604020202020204" pitchFamily="34" charset="0"/>
            </a:endParaRPr>
          </a:p>
          <a:p>
            <a:pPr marL="740092" lvl="1" indent="-342900">
              <a:spcAft>
                <a:spcPts val="0"/>
              </a:spcAft>
              <a:buClr>
                <a:schemeClr val="accent1"/>
              </a:buClr>
              <a:defRPr/>
            </a:pPr>
            <a:r>
              <a:rPr lang="en-US" b="1">
                <a:latin typeface="Arial" panose="020B0604020202020204" pitchFamily="34" charset="0"/>
                <a:cs typeface="Arial" panose="020B0604020202020204" pitchFamily="34" charset="0"/>
              </a:rPr>
              <a:t>Current Income:  </a:t>
            </a:r>
            <a:r>
              <a:rPr lang="en-US">
                <a:latin typeface="Arial" panose="020B0604020202020204" pitchFamily="34" charset="0"/>
                <a:cs typeface="Arial" panose="020B0604020202020204" pitchFamily="34" charset="0"/>
              </a:rPr>
              <a:t>Allocate more to education expenses</a:t>
            </a:r>
            <a:r>
              <a:rPr lang="en-US" b="1">
                <a:latin typeface="Arial" panose="020B0604020202020204" pitchFamily="34" charset="0"/>
                <a:cs typeface="Arial" panose="020B0604020202020204" pitchFamily="34" charset="0"/>
              </a:rPr>
              <a:t> </a:t>
            </a:r>
          </a:p>
          <a:p>
            <a:pPr marL="740092" lvl="1" indent="-342900">
              <a:spcAft>
                <a:spcPts val="0"/>
              </a:spcAft>
              <a:buClr>
                <a:schemeClr val="accent1"/>
              </a:buClr>
              <a:defRPr/>
            </a:pPr>
            <a:endParaRPr lang="en-US" b="1">
              <a:latin typeface="Arial" panose="020B0604020202020204" pitchFamily="34" charset="0"/>
              <a:cs typeface="Arial" panose="020B0604020202020204" pitchFamily="34" charset="0"/>
            </a:endParaRPr>
          </a:p>
          <a:p>
            <a:pPr marL="740092" lvl="1" indent="-342900">
              <a:spcAft>
                <a:spcPts val="0"/>
              </a:spcAft>
              <a:buClr>
                <a:schemeClr val="accent1"/>
              </a:buClr>
              <a:defRPr/>
            </a:pPr>
            <a:r>
              <a:rPr lang="en-US" b="1">
                <a:latin typeface="Arial" panose="020B0604020202020204" pitchFamily="34" charset="0"/>
                <a:cs typeface="Arial" panose="020B0604020202020204" pitchFamily="34" charset="0"/>
              </a:rPr>
              <a:t>Additional Loans:  </a:t>
            </a:r>
            <a:r>
              <a:rPr lang="en-US">
                <a:latin typeface="Arial" panose="020B0604020202020204" pitchFamily="34" charset="0"/>
                <a:cs typeface="Arial" panose="020B0604020202020204" pitchFamily="34" charset="0"/>
              </a:rPr>
              <a:t>Government PLUS loans or private loans</a:t>
            </a:r>
          </a:p>
          <a:p>
            <a:pPr marL="740092" lvl="1" indent="-342900" eaLnBrk="1" fontAlgn="auto" hangingPunct="1">
              <a:spcAft>
                <a:spcPts val="0"/>
              </a:spcAft>
              <a:buClr>
                <a:schemeClr val="bg2"/>
              </a:buClr>
              <a:buFont typeface="Wingdings 2"/>
              <a:buChar char=""/>
              <a:defRPr/>
            </a:pPr>
            <a:endParaRPr lang="en-US" sz="1400" b="1">
              <a:latin typeface="Arial" panose="020B0604020202020204" pitchFamily="34" charset="0"/>
              <a:cs typeface="Arial" panose="020B0604020202020204" pitchFamily="34" charset="0"/>
            </a:endParaRPr>
          </a:p>
          <a:p>
            <a:pPr marL="274320" indent="-274320" eaLnBrk="1" fontAlgn="auto" hangingPunct="1">
              <a:spcAft>
                <a:spcPts val="0"/>
              </a:spcAft>
              <a:buClr>
                <a:schemeClr val="accent3"/>
              </a:buClr>
              <a:buFont typeface="Wingdings 2"/>
              <a:buChar char=""/>
              <a:defRPr/>
            </a:pPr>
            <a:endParaRPr lang="en-US"/>
          </a:p>
        </p:txBody>
      </p:sp>
      <p:pic>
        <p:nvPicPr>
          <p:cNvPr id="5" name="Picture 4"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715001"/>
            <a:ext cx="3200400" cy="885190"/>
          </a:xfrm>
          <a:prstGeom prst="rect">
            <a:avLst/>
          </a:prstGeom>
          <a:noFill/>
          <a:ln>
            <a:noFill/>
          </a:ln>
        </p:spPr>
      </p:pic>
      <p:pic>
        <p:nvPicPr>
          <p:cNvPr id="6146" name="Picture 2" descr="Financial Aid Vector Art, Icons, and Graphics for Free Download">
            <a:extLst>
              <a:ext uri="{FF2B5EF4-FFF2-40B4-BE49-F238E27FC236}">
                <a16:creationId xmlns:a16="http://schemas.microsoft.com/office/drawing/2014/main" id="{7D5E3926-4144-F24A-EBF7-F07C2A0A76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9525" y="633096"/>
            <a:ext cx="1209675" cy="990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bwilliams\AppData\Local\Microsoft\Windows\INetCache\Content.MSO\EF06A088.tmp">
            <a:extLst>
              <a:ext uri="{FF2B5EF4-FFF2-40B4-BE49-F238E27FC236}">
                <a16:creationId xmlns:a16="http://schemas.microsoft.com/office/drawing/2014/main" id="{CB5F9D60-E994-85E2-A84D-45DC8061700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457200" y="152400"/>
            <a:ext cx="8216900" cy="533400"/>
          </a:xfrm>
        </p:spPr>
        <p:txBody>
          <a:bodyPr>
            <a:normAutofit fontScale="90000"/>
          </a:bodyPr>
          <a:lstStyle/>
          <a:p>
            <a:pPr algn="ctr" eaLnBrk="1" hangingPunct="1"/>
            <a:r>
              <a:rPr lang="en-US"/>
              <a:t>What About Scholarships?</a:t>
            </a:r>
          </a:p>
        </p:txBody>
      </p:sp>
      <p:sp>
        <p:nvSpPr>
          <p:cNvPr id="3" name="Content Placeholder 2"/>
          <p:cNvSpPr>
            <a:spLocks noGrp="1"/>
          </p:cNvSpPr>
          <p:nvPr>
            <p:ph idx="1"/>
          </p:nvPr>
        </p:nvSpPr>
        <p:spPr>
          <a:xfrm>
            <a:off x="441146" y="833887"/>
            <a:ext cx="8229600" cy="4544683"/>
          </a:xfrm>
        </p:spPr>
        <p:txBody>
          <a:bodyPr vert="horz" lIns="91440" tIns="45720" rIns="91440" bIns="45720" rtlCol="0" anchor="t">
            <a:normAutofit fontScale="92500" lnSpcReduction="20000"/>
          </a:bodyPr>
          <a:lstStyle/>
          <a:p>
            <a:pPr marL="274320" indent="-274320" eaLnBrk="1" fontAlgn="auto" hangingPunct="1">
              <a:spcAft>
                <a:spcPts val="0"/>
              </a:spcAft>
              <a:buClr>
                <a:srgbClr val="9A732E"/>
              </a:buClr>
              <a:buFont typeface="'Wingdings 2',Sans-Serif"/>
              <a:buChar char=""/>
              <a:defRPr/>
            </a:pPr>
            <a:r>
              <a:rPr lang="en-US" sz="2200" dirty="0">
                <a:latin typeface="Arial"/>
                <a:cs typeface="Arial"/>
              </a:rPr>
              <a:t>Your High School</a:t>
            </a:r>
          </a:p>
          <a:p>
            <a:pPr marL="640080" lvl="1" indent="-246380">
              <a:spcAft>
                <a:spcPts val="0"/>
              </a:spcAft>
              <a:buClr>
                <a:srgbClr val="9A732E"/>
              </a:buClr>
              <a:buFont typeface="Wingdings,Sans-Serif"/>
              <a:buChar char="§"/>
              <a:defRPr/>
            </a:pPr>
            <a:r>
              <a:rPr lang="en-US" sz="1900" dirty="0">
                <a:latin typeface="Arial"/>
                <a:cs typeface="Arial"/>
              </a:rPr>
              <a:t>Counselors know about scholarships given previously to their students</a:t>
            </a:r>
          </a:p>
          <a:p>
            <a:pPr marL="274320" indent="-274320">
              <a:buClr>
                <a:srgbClr val="9A732E"/>
              </a:buClr>
              <a:buFont typeface="'Wingdings 2',Sans-Serif"/>
              <a:buChar char=""/>
              <a:defRPr/>
            </a:pPr>
            <a:r>
              <a:rPr lang="en-US" sz="2200" dirty="0">
                <a:latin typeface="Arial"/>
                <a:cs typeface="Arial"/>
              </a:rPr>
              <a:t>OSAC Scholarship Application</a:t>
            </a:r>
          </a:p>
          <a:p>
            <a:pPr marL="560070" lvl="1" indent="-285750">
              <a:buClr>
                <a:srgbClr val="9A732E"/>
              </a:buClr>
              <a:buFont typeface="'Wingdings 2',Sans-Serif"/>
              <a:buChar char=""/>
              <a:defRPr/>
            </a:pPr>
            <a:r>
              <a:rPr lang="en-US" sz="1900" dirty="0">
                <a:latin typeface="Arial"/>
                <a:cs typeface="Arial"/>
              </a:rPr>
              <a:t>OSAC Scholarship Application Website for Catalog/Application</a:t>
            </a:r>
            <a:endParaRPr lang="en-US" sz="1900" dirty="0">
              <a:latin typeface="Arial" panose="020B0604020202020204" pitchFamily="34" charset="0"/>
              <a:cs typeface="Arial" panose="020B0604020202020204" pitchFamily="34" charset="0"/>
            </a:endParaRPr>
          </a:p>
          <a:p>
            <a:pPr marL="274320" indent="-274320">
              <a:buClr>
                <a:srgbClr val="9A732E"/>
              </a:buClr>
              <a:buFont typeface="'Wingdings 2',Sans-Serif"/>
              <a:buChar char=""/>
              <a:defRPr/>
            </a:pPr>
            <a:r>
              <a:rPr lang="en-US" sz="2200" dirty="0">
                <a:latin typeface="Arial"/>
                <a:cs typeface="Arial"/>
              </a:rPr>
              <a:t>The Ford Family Foundation – Ford Scholars Program - March 1, 2024</a:t>
            </a:r>
            <a:endParaRPr lang="en-US" sz="2200" dirty="0">
              <a:latin typeface="Arial" panose="020B0604020202020204" pitchFamily="34" charset="0"/>
              <a:cs typeface="Arial" panose="020B0604020202020204" pitchFamily="34" charset="0"/>
            </a:endParaRPr>
          </a:p>
          <a:p>
            <a:pPr marL="548640" lvl="1" indent="-274320">
              <a:spcAft>
                <a:spcPts val="0"/>
              </a:spcAft>
              <a:buClr>
                <a:srgbClr val="9A732E"/>
              </a:buClr>
              <a:buFont typeface="Wingdings,Sans-Serif"/>
              <a:buChar char="§"/>
              <a:defRPr/>
            </a:pPr>
            <a:r>
              <a:rPr lang="en-US" sz="1900" dirty="0">
                <a:latin typeface="Arial"/>
                <a:cs typeface="Arial"/>
              </a:rPr>
              <a:t>130 Graduating high school students in Southern Oregon or Siskiyou County Ca.</a:t>
            </a:r>
            <a:endParaRPr lang="en-US" sz="1900" dirty="0">
              <a:latin typeface="Arial" panose="020B0604020202020204" pitchFamily="34" charset="0"/>
              <a:cs typeface="Arial" panose="020B0604020202020204" pitchFamily="34" charset="0"/>
            </a:endParaRPr>
          </a:p>
          <a:p>
            <a:pPr marL="274320" indent="-274320">
              <a:spcAft>
                <a:spcPts val="0"/>
              </a:spcAft>
              <a:buClr>
                <a:srgbClr val="9A732E"/>
              </a:buClr>
              <a:buFont typeface="'Wingdings 2',Sans-Serif"/>
              <a:buChar char=""/>
              <a:defRPr/>
            </a:pPr>
            <a:r>
              <a:rPr lang="en-US" sz="2200" dirty="0">
                <a:latin typeface="Arial"/>
                <a:cs typeface="Arial"/>
              </a:rPr>
              <a:t>Local Chambers of Commerce, Rotary Clubs, Civic Groups, etc.</a:t>
            </a:r>
          </a:p>
          <a:p>
            <a:pPr marL="274320" indent="-274320">
              <a:spcAft>
                <a:spcPts val="0"/>
              </a:spcAft>
              <a:buClr>
                <a:srgbClr val="9A732E"/>
              </a:buClr>
              <a:buFont typeface="'Wingdings 2',Sans-Serif"/>
              <a:buChar char=""/>
              <a:defRPr/>
            </a:pPr>
            <a:r>
              <a:rPr lang="en-US" sz="2200" dirty="0">
                <a:latin typeface="Arial"/>
                <a:cs typeface="Arial"/>
              </a:rPr>
              <a:t>National Scholarships (lots out there/lots of competition)</a:t>
            </a:r>
          </a:p>
          <a:p>
            <a:pPr marL="548640" lvl="1" indent="-274320">
              <a:spcAft>
                <a:spcPts val="0"/>
              </a:spcAft>
              <a:buClr>
                <a:srgbClr val="9A732E"/>
              </a:buClr>
              <a:buFont typeface="Wingdings,Sans-Serif"/>
              <a:buChar char="§"/>
              <a:defRPr/>
            </a:pPr>
            <a:r>
              <a:rPr lang="en-US" sz="1900" dirty="0">
                <a:latin typeface="Arial"/>
                <a:cs typeface="Arial"/>
              </a:rPr>
              <a:t>Thousands of scholarships identified by each search engine (3 examples)</a:t>
            </a:r>
          </a:p>
          <a:p>
            <a:pPr marL="822960" lvl="2" indent="-274320">
              <a:spcAft>
                <a:spcPts val="0"/>
              </a:spcAft>
              <a:buClr>
                <a:srgbClr val="9A732E"/>
              </a:buClr>
              <a:buFont typeface="'Wingdings 2',Sans-Serif"/>
              <a:buChar char=""/>
              <a:defRPr/>
            </a:pPr>
            <a:r>
              <a:rPr lang="en-US" sz="1700" dirty="0">
                <a:latin typeface="Arial"/>
                <a:cs typeface="Arial"/>
              </a:rPr>
              <a:t>Sallie Mae</a:t>
            </a:r>
          </a:p>
          <a:p>
            <a:pPr marL="822960" lvl="2" indent="-274320">
              <a:spcAft>
                <a:spcPts val="0"/>
              </a:spcAft>
              <a:buClr>
                <a:srgbClr val="9A732E"/>
              </a:buClr>
              <a:buFont typeface="'Wingdings 2',Sans-Serif"/>
              <a:buChar char=""/>
              <a:defRPr/>
            </a:pPr>
            <a:r>
              <a:rPr lang="en-US" sz="1700" dirty="0">
                <a:latin typeface="Arial"/>
                <a:cs typeface="Arial"/>
              </a:rPr>
              <a:t>Fastweb</a:t>
            </a:r>
          </a:p>
          <a:p>
            <a:pPr marL="822960" lvl="2" indent="-274320">
              <a:spcAft>
                <a:spcPts val="0"/>
              </a:spcAft>
              <a:buClr>
                <a:srgbClr val="9A732E"/>
              </a:buClr>
              <a:buFont typeface="'Wingdings 2',Sans-Serif"/>
              <a:buChar char=""/>
              <a:defRPr/>
            </a:pPr>
            <a:r>
              <a:rPr lang="en-US" sz="1700" dirty="0">
                <a:latin typeface="Arial"/>
                <a:cs typeface="Arial"/>
              </a:rPr>
              <a:t>Big Future</a:t>
            </a:r>
          </a:p>
          <a:p>
            <a:pPr marL="274320" indent="-274320">
              <a:buClr>
                <a:srgbClr val="9A732E"/>
              </a:buClr>
              <a:buFont typeface="'Wingdings 2',Sans-Serif"/>
              <a:buChar char=""/>
              <a:defRPr/>
            </a:pPr>
            <a:r>
              <a:rPr lang="en-US" sz="2200" dirty="0">
                <a:latin typeface="Arial"/>
                <a:cs typeface="Arial"/>
              </a:rPr>
              <a:t>Your College/University Admissions and/or Financial Aid Office</a:t>
            </a:r>
          </a:p>
        </p:txBody>
      </p:sp>
      <p:pic>
        <p:nvPicPr>
          <p:cNvPr id="9218" name="Picture 2" descr="Scholarship - Free education icons">
            <a:extLst>
              <a:ext uri="{FF2B5EF4-FFF2-40B4-BE49-F238E27FC236}">
                <a16:creationId xmlns:a16="http://schemas.microsoft.com/office/drawing/2014/main" id="{8F752093-BDD8-94B7-A4A9-BE3C57F5D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048" y="5168660"/>
            <a:ext cx="1757362" cy="1524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877" y="5489731"/>
            <a:ext cx="3200400" cy="885190"/>
          </a:xfrm>
          <a:prstGeom prst="rect">
            <a:avLst/>
          </a:prstGeom>
          <a:noFill/>
          <a:ln>
            <a:noFill/>
          </a:ln>
        </p:spPr>
      </p:pic>
    </p:spTree>
    <p:extLst>
      <p:ext uri="{BB962C8B-B14F-4D97-AF65-F5344CB8AC3E}">
        <p14:creationId xmlns:p14="http://schemas.microsoft.com/office/powerpoint/2010/main" val="26823097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457200" y="152401"/>
            <a:ext cx="8077200" cy="533399"/>
          </a:xfrm>
        </p:spPr>
        <p:txBody>
          <a:bodyPr>
            <a:normAutofit fontScale="90000"/>
          </a:bodyPr>
          <a:lstStyle/>
          <a:p>
            <a:pPr algn="ctr" eaLnBrk="1" hangingPunct="1"/>
            <a:r>
              <a:rPr lang="en-US"/>
              <a:t>Reducing College Costs</a:t>
            </a:r>
          </a:p>
        </p:txBody>
      </p:sp>
      <p:sp>
        <p:nvSpPr>
          <p:cNvPr id="3" name="Content Placeholder 2"/>
          <p:cNvSpPr>
            <a:spLocks noGrp="1"/>
          </p:cNvSpPr>
          <p:nvPr>
            <p:ph idx="1"/>
          </p:nvPr>
        </p:nvSpPr>
        <p:spPr>
          <a:xfrm>
            <a:off x="838200" y="838200"/>
            <a:ext cx="7924800" cy="4953000"/>
          </a:xfrm>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b="1">
                <a:latin typeface="Arial" panose="020B0604020202020204" pitchFamily="34" charset="0"/>
                <a:cs typeface="Arial" panose="020B0604020202020204" pitchFamily="34" charset="0"/>
              </a:rPr>
              <a:t>Career Planning before/during college</a:t>
            </a:r>
          </a:p>
          <a:p>
            <a:pPr marL="640080" lvl="1" indent="-246888" eaLnBrk="1" fontAlgn="auto" hangingPunct="1">
              <a:spcAft>
                <a:spcPts val="0"/>
              </a:spcAft>
              <a:buFont typeface="Wingdings 2"/>
              <a:buChar char=""/>
              <a:defRPr/>
            </a:pPr>
            <a:r>
              <a:rPr lang="en-US">
                <a:latin typeface="Arial" panose="020B0604020202020204" pitchFamily="34" charset="0"/>
                <a:cs typeface="Arial" panose="020B0604020202020204" pitchFamily="34" charset="0"/>
              </a:rPr>
              <a:t>Changing your major (or college) costs time and money!</a:t>
            </a:r>
          </a:p>
          <a:p>
            <a:pPr marL="640080" lvl="1" indent="-246888" eaLnBrk="1" fontAlgn="auto" hangingPunct="1">
              <a:spcAft>
                <a:spcPts val="0"/>
              </a:spcAft>
              <a:buFont typeface="Wingdings 2"/>
              <a:buChar char=""/>
              <a:defRPr/>
            </a:pPr>
            <a:r>
              <a:rPr lang="en-US">
                <a:latin typeface="Arial" panose="020B0604020202020204" pitchFamily="34" charset="0"/>
                <a:cs typeface="Arial" panose="020B0604020202020204" pitchFamily="34" charset="0"/>
              </a:rPr>
              <a:t>Internet research, informational interviews, job shadowing</a:t>
            </a:r>
          </a:p>
          <a:p>
            <a:pPr marL="640080" lvl="1" indent="-246888" eaLnBrk="1" fontAlgn="auto" hangingPunct="1">
              <a:spcAft>
                <a:spcPts val="0"/>
              </a:spcAft>
              <a:buFont typeface="Wingdings 2"/>
              <a:buChar char=""/>
              <a:defRPr/>
            </a:pPr>
            <a:r>
              <a:rPr lang="en-US">
                <a:latin typeface="Arial" panose="020B0604020202020204" pitchFamily="34" charset="0"/>
                <a:cs typeface="Arial" panose="020B0604020202020204" pitchFamily="34" charset="0"/>
              </a:rPr>
              <a:t>Avoid dropping classes and focus on graduating on time</a:t>
            </a:r>
          </a:p>
          <a:p>
            <a:pPr marL="274320" indent="-274320" eaLnBrk="1" fontAlgn="auto" hangingPunct="1">
              <a:spcAft>
                <a:spcPts val="0"/>
              </a:spcAft>
              <a:buClr>
                <a:schemeClr val="accent3"/>
              </a:buClr>
              <a:buFont typeface="Wingdings 2"/>
              <a:buChar char=""/>
              <a:defRPr/>
            </a:pPr>
            <a:r>
              <a:rPr lang="en-US" b="1">
                <a:latin typeface="Arial" panose="020B0604020202020204" pitchFamily="34" charset="0"/>
                <a:cs typeface="Arial" panose="020B0604020202020204" pitchFamily="34" charset="0"/>
              </a:rPr>
              <a:t>Graduate on Time</a:t>
            </a:r>
          </a:p>
          <a:p>
            <a:pPr marL="640080" lvl="1" indent="-246888" eaLnBrk="1" fontAlgn="auto" hangingPunct="1">
              <a:spcAft>
                <a:spcPts val="0"/>
              </a:spcAft>
              <a:buFont typeface="Wingdings 2"/>
              <a:buChar char=""/>
              <a:defRPr/>
            </a:pPr>
            <a:r>
              <a:rPr lang="en-US">
                <a:latin typeface="Arial" panose="020B0604020202020204" pitchFamily="34" charset="0"/>
                <a:cs typeface="Arial" panose="020B0604020202020204" pitchFamily="34" charset="0"/>
              </a:rPr>
              <a:t>The longer you are in school, the more it will cost you</a:t>
            </a:r>
          </a:p>
          <a:p>
            <a:pPr marL="274320" indent="-274320" eaLnBrk="1" fontAlgn="auto" hangingPunct="1">
              <a:spcAft>
                <a:spcPts val="0"/>
              </a:spcAft>
              <a:buClr>
                <a:schemeClr val="accent3"/>
              </a:buClr>
              <a:buFont typeface="Wingdings 2"/>
              <a:buChar char=""/>
              <a:defRPr/>
            </a:pPr>
            <a:r>
              <a:rPr lang="en-US" b="1">
                <a:latin typeface="Arial" panose="020B0604020202020204" pitchFamily="34" charset="0"/>
                <a:cs typeface="Arial" panose="020B0604020202020204" pitchFamily="34" charset="0"/>
              </a:rPr>
              <a:t>Apply for scholarships</a:t>
            </a:r>
          </a:p>
          <a:p>
            <a:pPr marL="640080" lvl="1" indent="-246888" eaLnBrk="1" fontAlgn="auto" hangingPunct="1">
              <a:spcAft>
                <a:spcPts val="0"/>
              </a:spcAft>
              <a:buFont typeface="Wingdings 2"/>
              <a:buChar char=""/>
              <a:defRPr/>
            </a:pPr>
            <a:r>
              <a:rPr lang="en-US">
                <a:latin typeface="Arial" panose="020B0604020202020204" pitchFamily="34" charset="0"/>
                <a:cs typeface="Arial" panose="020B0604020202020204" pitchFamily="34" charset="0"/>
              </a:rPr>
              <a:t>Priority on local (smaller applicant pool)</a:t>
            </a:r>
          </a:p>
          <a:p>
            <a:pPr marL="640080" lvl="1" indent="-246888" eaLnBrk="1" fontAlgn="auto" hangingPunct="1">
              <a:spcAft>
                <a:spcPts val="0"/>
              </a:spcAft>
              <a:buFont typeface="Wingdings 2"/>
              <a:buChar char=""/>
              <a:defRPr/>
            </a:pPr>
            <a:r>
              <a:rPr lang="en-US">
                <a:latin typeface="Arial" panose="020B0604020202020204" pitchFamily="34" charset="0"/>
                <a:cs typeface="Arial" panose="020B0604020202020204" pitchFamily="34" charset="0"/>
              </a:rPr>
              <a:t>If you are eligible, apply!</a:t>
            </a:r>
          </a:p>
          <a:p>
            <a:pPr marL="274320" indent="-274320">
              <a:buClr>
                <a:schemeClr val="accent3"/>
              </a:buClr>
              <a:buFont typeface="Wingdings 2"/>
              <a:buChar char=""/>
              <a:defRPr/>
            </a:pPr>
            <a:r>
              <a:rPr lang="en-US" b="1">
                <a:latin typeface="Arial" panose="020B0604020202020204" pitchFamily="34" charset="0"/>
                <a:cs typeface="Arial" panose="020B0604020202020204" pitchFamily="34" charset="0"/>
              </a:rPr>
              <a:t>Buy used textbooks or rent them</a:t>
            </a:r>
          </a:p>
          <a:p>
            <a:pPr marL="274320" indent="-274320">
              <a:buClr>
                <a:schemeClr val="accent3"/>
              </a:buClr>
              <a:buFont typeface="Wingdings 2"/>
              <a:buChar char=""/>
              <a:defRPr/>
            </a:pPr>
            <a:r>
              <a:rPr lang="en-US" b="1">
                <a:latin typeface="Arial" panose="020B0604020202020204" pitchFamily="34" charset="0"/>
                <a:cs typeface="Arial" panose="020B0604020202020204" pitchFamily="34" charset="0"/>
              </a:rPr>
              <a:t>Borrow responsibly</a:t>
            </a:r>
          </a:p>
          <a:p>
            <a:pPr marL="274320" indent="-274320" eaLnBrk="1" fontAlgn="auto" hangingPunct="1">
              <a:spcAft>
                <a:spcPts val="0"/>
              </a:spcAft>
              <a:buClr>
                <a:schemeClr val="accent3"/>
              </a:buClr>
              <a:buFont typeface="Wingdings 2"/>
              <a:buChar char=""/>
              <a:defRPr/>
            </a:pPr>
            <a:r>
              <a:rPr lang="en-US" b="1">
                <a:latin typeface="Arial" panose="020B0604020202020204" pitchFamily="34" charset="0"/>
                <a:cs typeface="Arial" panose="020B0604020202020204" pitchFamily="34" charset="0"/>
              </a:rPr>
              <a:t>Use College &amp; Career OPTIONS tools</a:t>
            </a:r>
          </a:p>
          <a:p>
            <a:pPr marL="548640" lvl="1" indent="-274320">
              <a:spcAft>
                <a:spcPts val="0"/>
              </a:spcAft>
              <a:buClr>
                <a:schemeClr val="accent3"/>
              </a:buClr>
              <a:buFont typeface="Wingdings 2"/>
              <a:buChar char=""/>
              <a:defRPr/>
            </a:pPr>
            <a:r>
              <a:rPr lang="en-US">
                <a:latin typeface="Arial" panose="020B0604020202020204" pitchFamily="34" charset="0"/>
                <a:cs typeface="Arial" panose="020B0604020202020204" pitchFamily="34" charset="0"/>
              </a:rPr>
              <a:t>to evaluate and compare award offers</a:t>
            </a:r>
          </a:p>
          <a:p>
            <a:pPr marL="548640" lvl="1" indent="-274320">
              <a:spcAft>
                <a:spcPts val="0"/>
              </a:spcAft>
              <a:buClr>
                <a:schemeClr val="accent3"/>
              </a:buClr>
              <a:buFont typeface="Wingdings 2"/>
              <a:buChar char=""/>
              <a:defRPr/>
            </a:pPr>
            <a:r>
              <a:rPr lang="en-US">
                <a:latin typeface="Arial" panose="020B0604020202020204" pitchFamily="34" charset="0"/>
                <a:cs typeface="Arial" panose="020B0604020202020204" pitchFamily="34" charset="0"/>
              </a:rPr>
              <a:t>project costs over time</a:t>
            </a:r>
          </a:p>
          <a:p>
            <a:pPr marL="548640" lvl="1" indent="-274320">
              <a:spcAft>
                <a:spcPts val="0"/>
              </a:spcAft>
              <a:buClr>
                <a:schemeClr val="accent3"/>
              </a:buClr>
              <a:buFont typeface="Wingdings 2"/>
              <a:buChar char=""/>
              <a:defRPr/>
            </a:pPr>
            <a:r>
              <a:rPr lang="en-US">
                <a:latin typeface="Arial" panose="020B0604020202020204" pitchFamily="34" charset="0"/>
                <a:cs typeface="Arial" panose="020B0604020202020204" pitchFamily="34" charset="0"/>
              </a:rPr>
              <a:t>make decisions based on objective factors</a:t>
            </a:r>
          </a:p>
          <a:p>
            <a:pPr marL="274320" indent="-274320" eaLnBrk="1" fontAlgn="auto" hangingPunct="1">
              <a:spcAft>
                <a:spcPts val="0"/>
              </a:spcAft>
              <a:buClr>
                <a:schemeClr val="accent3"/>
              </a:buClr>
              <a:buFont typeface="Wingdings 2"/>
              <a:buChar char=""/>
              <a:defRPr/>
            </a:pPr>
            <a:r>
              <a:rPr lang="en-US" b="1">
                <a:latin typeface="Arial" panose="020B0604020202020204" pitchFamily="34" charset="0"/>
                <a:cs typeface="Arial" panose="020B0604020202020204" pitchFamily="34" charset="0"/>
              </a:rPr>
              <a:t>Consider an alternative college </a:t>
            </a:r>
          </a:p>
          <a:p>
            <a:pPr marL="548640" lvl="1" indent="-274320">
              <a:spcAft>
                <a:spcPts val="0"/>
              </a:spcAft>
              <a:buClr>
                <a:schemeClr val="accent3"/>
              </a:buClr>
              <a:buFont typeface="Wingdings 2"/>
              <a:buChar char=""/>
              <a:defRPr/>
            </a:pPr>
            <a:r>
              <a:rPr lang="en-US">
                <a:latin typeface="Arial" panose="020B0604020202020204" pitchFamily="34" charset="0"/>
                <a:cs typeface="Arial" panose="020B0604020202020204" pitchFamily="34" charset="0"/>
              </a:rPr>
              <a:t>Community Colleges can be great options</a:t>
            </a:r>
          </a:p>
        </p:txBody>
      </p:sp>
      <p:pic>
        <p:nvPicPr>
          <p:cNvPr id="6" name="Picture 5" descr="Image result for money">
            <a:extLst>
              <a:ext uri="{FF2B5EF4-FFF2-40B4-BE49-F238E27FC236}">
                <a16:creationId xmlns:a16="http://schemas.microsoft.com/office/drawing/2014/main" id="{FBC93E91-1F62-4076-8B78-DCAFE844E69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743200"/>
            <a:ext cx="2828925" cy="1905000"/>
          </a:xfrm>
          <a:prstGeom prst="rect">
            <a:avLst/>
          </a:prstGeom>
          <a:noFill/>
          <a:ln>
            <a:noFill/>
          </a:ln>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5820409"/>
            <a:ext cx="3200400" cy="885190"/>
          </a:xfrm>
          <a:prstGeom prst="rect">
            <a:avLst/>
          </a:prstGeom>
          <a:noFill/>
          <a:ln>
            <a:noFill/>
          </a:ln>
        </p:spPr>
      </p:pic>
      <p:pic>
        <p:nvPicPr>
          <p:cNvPr id="5" name="Picture 4" descr="C:\Users\bwilliams\AppData\Local\Microsoft\Windows\INetCache\Content.MSO\EF06A088.tmp">
            <a:extLst>
              <a:ext uri="{FF2B5EF4-FFF2-40B4-BE49-F238E27FC236}">
                <a16:creationId xmlns:a16="http://schemas.microsoft.com/office/drawing/2014/main" id="{9F18237F-CBB0-E9FD-FA32-54DDEE06C19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627828"/>
            <a:ext cx="3200400" cy="885190"/>
          </a:xfrm>
          <a:prstGeom prst="rect">
            <a:avLst/>
          </a:prstGeom>
          <a:noFill/>
          <a:ln>
            <a:noFill/>
          </a:ln>
        </p:spPr>
      </p:pic>
      <p:grpSp>
        <p:nvGrpSpPr>
          <p:cNvPr id="9" name="Group 8">
            <a:extLst>
              <a:ext uri="{FF2B5EF4-FFF2-40B4-BE49-F238E27FC236}">
                <a16:creationId xmlns:a16="http://schemas.microsoft.com/office/drawing/2014/main" id="{8B10332B-70DA-973C-4607-F7FC5ADFF915}"/>
              </a:ext>
            </a:extLst>
          </p:cNvPr>
          <p:cNvGrpSpPr/>
          <p:nvPr/>
        </p:nvGrpSpPr>
        <p:grpSpPr>
          <a:xfrm>
            <a:off x="310429" y="487678"/>
            <a:ext cx="4718771" cy="747649"/>
            <a:chOff x="838200" y="339436"/>
            <a:chExt cx="4185526" cy="996864"/>
          </a:xfrm>
        </p:grpSpPr>
        <p:sp>
          <p:nvSpPr>
            <p:cNvPr id="7" name="TextBox 6">
              <a:extLst>
                <a:ext uri="{FF2B5EF4-FFF2-40B4-BE49-F238E27FC236}">
                  <a16:creationId xmlns:a16="http://schemas.microsoft.com/office/drawing/2014/main" id="{228F58C5-2471-64D9-3A5D-29977045CDEB}"/>
                </a:ext>
              </a:extLst>
            </p:cNvPr>
            <p:cNvSpPr txBox="1"/>
            <p:nvPr/>
          </p:nvSpPr>
          <p:spPr>
            <a:xfrm>
              <a:off x="838200" y="339436"/>
              <a:ext cx="3997036" cy="400110"/>
            </a:xfrm>
            <a:prstGeom prst="rect">
              <a:avLst/>
            </a:prstGeom>
            <a:noFill/>
          </p:spPr>
          <p:txBody>
            <a:bodyPr wrap="square" rtlCol="0">
              <a:spAutoFit/>
            </a:bodyPr>
            <a:lstStyle/>
            <a:p>
              <a:r>
                <a:rPr lang="en-US" sz="1500" dirty="0">
                  <a:solidFill>
                    <a:schemeClr val="accent5"/>
                  </a:solidFill>
                  <a:latin typeface="Arial" panose="020B0604020202020204" pitchFamily="34" charset="0"/>
                  <a:cs typeface="Arial" panose="020B0604020202020204" pitchFamily="34" charset="0"/>
                </a:rPr>
                <a:t>quick tips for</a:t>
              </a:r>
            </a:p>
          </p:txBody>
        </p:sp>
        <p:sp>
          <p:nvSpPr>
            <p:cNvPr id="8" name="TextBox 7">
              <a:extLst>
                <a:ext uri="{FF2B5EF4-FFF2-40B4-BE49-F238E27FC236}">
                  <a16:creationId xmlns:a16="http://schemas.microsoft.com/office/drawing/2014/main" id="{3BE38977-A607-17F3-6436-3DF0EA76C05B}"/>
                </a:ext>
              </a:extLst>
            </p:cNvPr>
            <p:cNvSpPr txBox="1"/>
            <p:nvPr/>
          </p:nvSpPr>
          <p:spPr>
            <a:xfrm>
              <a:off x="838200" y="566859"/>
              <a:ext cx="4185526" cy="769441"/>
            </a:xfrm>
            <a:prstGeom prst="rect">
              <a:avLst/>
            </a:prstGeom>
            <a:noFill/>
          </p:spPr>
          <p:txBody>
            <a:bodyPr wrap="square" rtlCol="0">
              <a:spAutoFit/>
            </a:bodyPr>
            <a:lstStyle/>
            <a:p>
              <a:r>
                <a:rPr lang="en-US" sz="3000" dirty="0">
                  <a:latin typeface="Arial Black" panose="020B0A04020102020204" pitchFamily="34" charset="0"/>
                </a:rPr>
                <a:t>Getting </a:t>
              </a:r>
              <a:r>
                <a:rPr lang="en-US" sz="3300" dirty="0">
                  <a:latin typeface="Trebuchet MS" panose="020B0603020202020204" pitchFamily="34" charset="0"/>
                </a:rPr>
                <a:t>Started</a:t>
              </a:r>
              <a:endParaRPr lang="en-US" sz="3750" dirty="0">
                <a:latin typeface="Trebuchet MS" panose="020B0603020202020204" pitchFamily="34" charset="0"/>
              </a:endParaRPr>
            </a:p>
          </p:txBody>
        </p:sp>
      </p:grpSp>
      <p:sp>
        <p:nvSpPr>
          <p:cNvPr id="11" name="Rectangle: Diagonal Corners Rounded 10">
            <a:extLst>
              <a:ext uri="{FF2B5EF4-FFF2-40B4-BE49-F238E27FC236}">
                <a16:creationId xmlns:a16="http://schemas.microsoft.com/office/drawing/2014/main" id="{F48F5106-E69B-2005-B34A-235BFEF535EF}"/>
              </a:ext>
            </a:extLst>
          </p:cNvPr>
          <p:cNvSpPr/>
          <p:nvPr/>
        </p:nvSpPr>
        <p:spPr>
          <a:xfrm>
            <a:off x="492099" y="3909569"/>
            <a:ext cx="2177716" cy="1031498"/>
          </a:xfrm>
          <a:prstGeom prst="round2DiagRect">
            <a:avLst/>
          </a:prstGeom>
          <a:solidFill>
            <a:srgbClr val="8B0C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Stack of files">
            <a:extLst>
              <a:ext uri="{FF2B5EF4-FFF2-40B4-BE49-F238E27FC236}">
                <a16:creationId xmlns:a16="http://schemas.microsoft.com/office/drawing/2014/main" id="{506FA0BC-D8F6-D8AB-0B76-419A197397C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2099" y="1772381"/>
            <a:ext cx="2177716" cy="2446777"/>
          </a:xfrm>
          <a:prstGeom prst="round2Diag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6F67C186-61FA-DC8F-B2B8-E6CB1DEFB098}"/>
              </a:ext>
            </a:extLst>
          </p:cNvPr>
          <p:cNvSpPr txBox="1"/>
          <p:nvPr/>
        </p:nvSpPr>
        <p:spPr>
          <a:xfrm>
            <a:off x="492099" y="1770851"/>
            <a:ext cx="2177716" cy="369332"/>
          </a:xfrm>
          <a:prstGeom prst="rect">
            <a:avLst/>
          </a:prstGeom>
          <a:solidFill>
            <a:schemeClr val="bg1">
              <a:alpha val="60000"/>
            </a:schemeClr>
          </a:solidFill>
        </p:spPr>
        <p:txBody>
          <a:bodyPr wrap="square" rtlCol="0">
            <a:spAutoFit/>
          </a:bodyPr>
          <a:lstStyle/>
          <a:p>
            <a:pPr algn="ctr"/>
            <a:r>
              <a:rPr lang="en-US" sz="1800" dirty="0">
                <a:latin typeface="Arial Black" panose="020B0A04020102020204" pitchFamily="34" charset="0"/>
              </a:rPr>
              <a:t>Stay Organized</a:t>
            </a:r>
          </a:p>
        </p:txBody>
      </p:sp>
      <p:sp>
        <p:nvSpPr>
          <p:cNvPr id="17" name="TextBox 16">
            <a:extLst>
              <a:ext uri="{FF2B5EF4-FFF2-40B4-BE49-F238E27FC236}">
                <a16:creationId xmlns:a16="http://schemas.microsoft.com/office/drawing/2014/main" id="{4C77AA6A-AD8B-C755-0E3E-C11D755105C1}"/>
              </a:ext>
            </a:extLst>
          </p:cNvPr>
          <p:cNvSpPr txBox="1"/>
          <p:nvPr/>
        </p:nvSpPr>
        <p:spPr>
          <a:xfrm>
            <a:off x="461754" y="4219157"/>
            <a:ext cx="2208061" cy="584775"/>
          </a:xfrm>
          <a:prstGeom prst="rect">
            <a:avLst/>
          </a:prstGeom>
          <a:noFill/>
          <a:effectLst/>
        </p:spPr>
        <p:txBody>
          <a:bodyPr wrap="square" lIns="91440" tIns="45720" rIns="91440" bIns="45720" rtlCol="0" anchor="t">
            <a:spAutoFit/>
          </a:bodyPr>
          <a:lstStyle/>
          <a:p>
            <a:pPr algn="ctr"/>
            <a:r>
              <a:rPr lang="en-US" sz="1600" dirty="0">
                <a:solidFill>
                  <a:schemeClr val="bg1"/>
                </a:solidFill>
                <a:latin typeface="Arial"/>
                <a:cs typeface="Arial"/>
              </a:rPr>
              <a:t>Store usernames, passwords, deadlines</a:t>
            </a:r>
          </a:p>
        </p:txBody>
      </p:sp>
      <p:grpSp>
        <p:nvGrpSpPr>
          <p:cNvPr id="23" name="Group 22">
            <a:extLst>
              <a:ext uri="{FF2B5EF4-FFF2-40B4-BE49-F238E27FC236}">
                <a16:creationId xmlns:a16="http://schemas.microsoft.com/office/drawing/2014/main" id="{50712C6D-004C-F96F-B00B-D6471DA64A75}"/>
              </a:ext>
            </a:extLst>
          </p:cNvPr>
          <p:cNvGrpSpPr/>
          <p:nvPr/>
        </p:nvGrpSpPr>
        <p:grpSpPr>
          <a:xfrm>
            <a:off x="6431796" y="1741031"/>
            <a:ext cx="2177719" cy="3144604"/>
            <a:chOff x="8930245" y="2017498"/>
            <a:chExt cx="2903624" cy="4192802"/>
          </a:xfrm>
        </p:grpSpPr>
        <p:sp>
          <p:nvSpPr>
            <p:cNvPr id="19" name="Rectangle: Diagonal Corners Rounded 18">
              <a:extLst>
                <a:ext uri="{FF2B5EF4-FFF2-40B4-BE49-F238E27FC236}">
                  <a16:creationId xmlns:a16="http://schemas.microsoft.com/office/drawing/2014/main" id="{9DBBE9D7-568A-95AB-DBEF-A6894161A61E}"/>
                </a:ext>
              </a:extLst>
            </p:cNvPr>
            <p:cNvSpPr/>
            <p:nvPr/>
          </p:nvSpPr>
          <p:spPr>
            <a:xfrm>
              <a:off x="8930247" y="4834970"/>
              <a:ext cx="2903621" cy="1375330"/>
            </a:xfrm>
            <a:prstGeom prst="round2DiagRect">
              <a:avLst/>
            </a:prstGeom>
            <a:solidFill>
              <a:srgbClr val="8B0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descr="Books and laptop">
              <a:extLst>
                <a:ext uri="{FF2B5EF4-FFF2-40B4-BE49-F238E27FC236}">
                  <a16:creationId xmlns:a16="http://schemas.microsoft.com/office/drawing/2014/main" id="{DC6DE4FB-FD94-0458-81BF-C3706FBB8C0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930248" y="2057260"/>
              <a:ext cx="2903621" cy="3235177"/>
            </a:xfrm>
            <a:prstGeom prst="round2DiagRect">
              <a:avLst/>
            </a:prstGeom>
            <a:effectLst>
              <a:outerShdw blurRad="50800" dist="38100" dir="2700000" algn="tl" rotWithShape="0">
                <a:prstClr val="black">
                  <a:alpha val="40000"/>
                </a:prstClr>
              </a:outerShdw>
            </a:effectLst>
          </p:spPr>
        </p:pic>
        <p:sp>
          <p:nvSpPr>
            <p:cNvPr id="21" name="TextBox 20">
              <a:extLst>
                <a:ext uri="{FF2B5EF4-FFF2-40B4-BE49-F238E27FC236}">
                  <a16:creationId xmlns:a16="http://schemas.microsoft.com/office/drawing/2014/main" id="{4ADC4132-CA8F-EF46-8517-4D3FC8DF99CF}"/>
                </a:ext>
              </a:extLst>
            </p:cNvPr>
            <p:cNvSpPr txBox="1"/>
            <p:nvPr/>
          </p:nvSpPr>
          <p:spPr>
            <a:xfrm>
              <a:off x="8930245" y="5332199"/>
              <a:ext cx="2903621" cy="779699"/>
            </a:xfrm>
            <a:prstGeom prst="rect">
              <a:avLst/>
            </a:prstGeom>
            <a:noFill/>
            <a:effectLst/>
          </p:spPr>
          <p:txBody>
            <a:bodyPr wrap="square" lIns="91440" tIns="45720" rIns="91440" bIns="45720" rtlCol="0" anchor="t">
              <a:spAutoFit/>
            </a:bodyPr>
            <a:lstStyle/>
            <a:p>
              <a:pPr algn="ctr"/>
              <a:r>
                <a:rPr lang="en-US" sz="1600" dirty="0">
                  <a:solidFill>
                    <a:schemeClr val="bg1"/>
                  </a:solidFill>
                  <a:latin typeface="Arial"/>
                  <a:cs typeface="Arial"/>
                </a:rPr>
                <a:t>Use professional email and check it</a:t>
              </a:r>
            </a:p>
          </p:txBody>
        </p:sp>
        <p:sp>
          <p:nvSpPr>
            <p:cNvPr id="22" name="TextBox 21">
              <a:extLst>
                <a:ext uri="{FF2B5EF4-FFF2-40B4-BE49-F238E27FC236}">
                  <a16:creationId xmlns:a16="http://schemas.microsoft.com/office/drawing/2014/main" id="{A7B13784-01FC-9F29-BAE0-2F91A3C6793E}"/>
                </a:ext>
              </a:extLst>
            </p:cNvPr>
            <p:cNvSpPr txBox="1"/>
            <p:nvPr/>
          </p:nvSpPr>
          <p:spPr>
            <a:xfrm>
              <a:off x="8930247" y="2017498"/>
              <a:ext cx="2903621" cy="461665"/>
            </a:xfrm>
            <a:prstGeom prst="rect">
              <a:avLst/>
            </a:prstGeom>
            <a:solidFill>
              <a:schemeClr val="bg1">
                <a:alpha val="60000"/>
              </a:schemeClr>
            </a:solidFill>
          </p:spPr>
          <p:txBody>
            <a:bodyPr wrap="square" rtlCol="0">
              <a:spAutoFit/>
            </a:bodyPr>
            <a:lstStyle/>
            <a:p>
              <a:pPr algn="ctr"/>
              <a:r>
                <a:rPr lang="en-US" sz="1800" dirty="0">
                  <a:latin typeface="Arial Black" panose="020B0A04020102020204" pitchFamily="34" charset="0"/>
                </a:rPr>
                <a:t>Email</a:t>
              </a:r>
            </a:p>
          </p:txBody>
        </p:sp>
      </p:grpSp>
      <p:grpSp>
        <p:nvGrpSpPr>
          <p:cNvPr id="29" name="Group 28">
            <a:extLst>
              <a:ext uri="{FF2B5EF4-FFF2-40B4-BE49-F238E27FC236}">
                <a16:creationId xmlns:a16="http://schemas.microsoft.com/office/drawing/2014/main" id="{090D4121-37F5-9634-3A51-2A700A33CDA1}"/>
              </a:ext>
            </a:extLst>
          </p:cNvPr>
          <p:cNvGrpSpPr/>
          <p:nvPr/>
        </p:nvGrpSpPr>
        <p:grpSpPr>
          <a:xfrm>
            <a:off x="3461945" y="1741030"/>
            <a:ext cx="2177717" cy="3200039"/>
            <a:chOff x="4970450" y="2017499"/>
            <a:chExt cx="2903622" cy="4266716"/>
          </a:xfrm>
        </p:grpSpPr>
        <p:sp>
          <p:nvSpPr>
            <p:cNvPr id="25" name="Rectangle: Diagonal Corners Rounded 24">
              <a:extLst>
                <a:ext uri="{FF2B5EF4-FFF2-40B4-BE49-F238E27FC236}">
                  <a16:creationId xmlns:a16="http://schemas.microsoft.com/office/drawing/2014/main" id="{BDDC7869-CB7C-AD47-5A06-393EDAB5044A}"/>
                </a:ext>
              </a:extLst>
            </p:cNvPr>
            <p:cNvSpPr/>
            <p:nvPr/>
          </p:nvSpPr>
          <p:spPr>
            <a:xfrm>
              <a:off x="4970451" y="4908885"/>
              <a:ext cx="2903621" cy="1375330"/>
            </a:xfrm>
            <a:prstGeom prst="round2DiagRect">
              <a:avLst/>
            </a:prstGeom>
            <a:solidFill>
              <a:srgbClr val="8B0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6" name="Picture 25" descr="Glasses on top of a book">
              <a:extLst>
                <a:ext uri="{FF2B5EF4-FFF2-40B4-BE49-F238E27FC236}">
                  <a16:creationId xmlns:a16="http://schemas.microsoft.com/office/drawing/2014/main" id="{FC6BECE9-610E-C69B-6936-E6356F3E2A1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
            <a:stretch/>
          </p:blipFill>
          <p:spPr>
            <a:xfrm>
              <a:off x="4970450" y="2057260"/>
              <a:ext cx="2903622" cy="3264408"/>
            </a:xfrm>
            <a:prstGeom prst="round2DiagRect">
              <a:avLst/>
            </a:prstGeom>
            <a:effectLst>
              <a:outerShdw blurRad="50800" dist="38100" dir="2700000" algn="tl" rotWithShape="0">
                <a:prstClr val="black">
                  <a:alpha val="40000"/>
                </a:prstClr>
              </a:outerShdw>
            </a:effectLst>
          </p:spPr>
        </p:pic>
        <p:sp>
          <p:nvSpPr>
            <p:cNvPr id="27" name="TextBox 26">
              <a:extLst>
                <a:ext uri="{FF2B5EF4-FFF2-40B4-BE49-F238E27FC236}">
                  <a16:creationId xmlns:a16="http://schemas.microsoft.com/office/drawing/2014/main" id="{2C8B8D88-379F-4707-48C5-99399659265A}"/>
                </a:ext>
              </a:extLst>
            </p:cNvPr>
            <p:cNvSpPr txBox="1"/>
            <p:nvPr/>
          </p:nvSpPr>
          <p:spPr>
            <a:xfrm>
              <a:off x="4970451" y="2017499"/>
              <a:ext cx="2903621" cy="461665"/>
            </a:xfrm>
            <a:prstGeom prst="rect">
              <a:avLst/>
            </a:prstGeom>
            <a:solidFill>
              <a:schemeClr val="bg1">
                <a:alpha val="60000"/>
              </a:schemeClr>
            </a:solidFill>
          </p:spPr>
          <p:txBody>
            <a:bodyPr wrap="square" rtlCol="0">
              <a:spAutoFit/>
            </a:bodyPr>
            <a:lstStyle/>
            <a:p>
              <a:pPr algn="ctr"/>
              <a:r>
                <a:rPr lang="en-US" sz="1800" dirty="0">
                  <a:latin typeface="Arial Black" panose="020B0A04020102020204" pitchFamily="34" charset="0"/>
                </a:rPr>
                <a:t>Legal Name</a:t>
              </a:r>
            </a:p>
          </p:txBody>
        </p:sp>
        <p:sp>
          <p:nvSpPr>
            <p:cNvPr id="28" name="TextBox 27">
              <a:extLst>
                <a:ext uri="{FF2B5EF4-FFF2-40B4-BE49-F238E27FC236}">
                  <a16:creationId xmlns:a16="http://schemas.microsoft.com/office/drawing/2014/main" id="{E17C3F1A-6756-012E-D6DF-9ED73BB894EE}"/>
                </a:ext>
              </a:extLst>
            </p:cNvPr>
            <p:cNvSpPr txBox="1"/>
            <p:nvPr/>
          </p:nvSpPr>
          <p:spPr>
            <a:xfrm>
              <a:off x="4970451" y="5321668"/>
              <a:ext cx="2903621" cy="779700"/>
            </a:xfrm>
            <a:prstGeom prst="rect">
              <a:avLst/>
            </a:prstGeom>
            <a:noFill/>
            <a:effectLst/>
          </p:spPr>
          <p:txBody>
            <a:bodyPr wrap="square" lIns="91440" tIns="45720" rIns="91440" bIns="45720" rtlCol="0" anchor="t">
              <a:spAutoFit/>
            </a:bodyPr>
            <a:lstStyle/>
            <a:p>
              <a:pPr algn="ctr"/>
              <a:r>
                <a:rPr lang="en-US" sz="1600" dirty="0">
                  <a:solidFill>
                    <a:schemeClr val="bg1"/>
                  </a:solidFill>
                  <a:latin typeface="Arial"/>
                  <a:cs typeface="Arial"/>
                </a:rPr>
                <a:t>Use your legal name on all applications</a:t>
              </a:r>
            </a:p>
          </p:txBody>
        </p:sp>
      </p:grpSp>
      <p:pic>
        <p:nvPicPr>
          <p:cNvPr id="3" name="Picture 2" descr="C:\Users\bwilliams\AppData\Local\Microsoft\Windows\INetCache\Content.MSO\EF06A088.tmp">
            <a:extLst>
              <a:ext uri="{FF2B5EF4-FFF2-40B4-BE49-F238E27FC236}">
                <a16:creationId xmlns:a16="http://schemas.microsoft.com/office/drawing/2014/main" id="{B153358C-0B17-4F5A-CDFC-BB6677948545}"/>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extLst>
      <p:ext uri="{BB962C8B-B14F-4D97-AF65-F5344CB8AC3E}">
        <p14:creationId xmlns:p14="http://schemas.microsoft.com/office/powerpoint/2010/main" val="2887772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958D85-F147-F448-9009-33646EF01D57}"/>
              </a:ext>
            </a:extLst>
          </p:cNvPr>
          <p:cNvSpPr txBox="1">
            <a:spLocks/>
          </p:cNvSpPr>
          <p:nvPr/>
        </p:nvSpPr>
        <p:spPr>
          <a:xfrm>
            <a:off x="457200" y="381000"/>
            <a:ext cx="8229600" cy="457200"/>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all" spc="0" normalizeH="0" baseline="0" noProof="0">
              <a:ln>
                <a:noFill/>
              </a:ln>
              <a:solidFill>
                <a:srgbClr val="FF0000"/>
              </a:solidFill>
              <a:effectLst/>
              <a:uLnTx/>
              <a:uFillTx/>
              <a:latin typeface="Rockwell Condensed" panose="02060603050405020104"/>
              <a:ea typeface="+mj-ea"/>
              <a:cs typeface="+mj-cs"/>
            </a:endParaRPr>
          </a:p>
        </p:txBody>
      </p:sp>
      <p:pic>
        <p:nvPicPr>
          <p:cNvPr id="6" name="Picture 2" descr="Image result for money">
            <a:extLst>
              <a:ext uri="{FF2B5EF4-FFF2-40B4-BE49-F238E27FC236}">
                <a16:creationId xmlns:a16="http://schemas.microsoft.com/office/drawing/2014/main" id="{9BAF636F-678E-4706-9787-CFA7611DC7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787769"/>
            <a:ext cx="2227439" cy="3352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document with text and numbers&#10;&#10;Description automatically generated">
            <a:extLst>
              <a:ext uri="{FF2B5EF4-FFF2-40B4-BE49-F238E27FC236}">
                <a16:creationId xmlns:a16="http://schemas.microsoft.com/office/drawing/2014/main" id="{58DC68CD-579B-A0FC-DDF1-30F4A78772F4}"/>
              </a:ext>
            </a:extLst>
          </p:cNvPr>
          <p:cNvPicPr>
            <a:picLocks noChangeAspect="1"/>
          </p:cNvPicPr>
          <p:nvPr/>
        </p:nvPicPr>
        <p:blipFill>
          <a:blip r:embed="rId4"/>
          <a:stretch>
            <a:fillRect/>
          </a:stretch>
        </p:blipFill>
        <p:spPr>
          <a:xfrm>
            <a:off x="2455289" y="0"/>
            <a:ext cx="6233700" cy="6858000"/>
          </a:xfrm>
          <a:prstGeom prst="rect">
            <a:avLst/>
          </a:prstGeom>
        </p:spPr>
      </p:pic>
    </p:spTree>
    <p:extLst>
      <p:ext uri="{BB962C8B-B14F-4D97-AF65-F5344CB8AC3E}">
        <p14:creationId xmlns:p14="http://schemas.microsoft.com/office/powerpoint/2010/main" val="9531186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958D85-F147-F448-9009-33646EF01D57}"/>
              </a:ext>
            </a:extLst>
          </p:cNvPr>
          <p:cNvSpPr txBox="1">
            <a:spLocks/>
          </p:cNvSpPr>
          <p:nvPr/>
        </p:nvSpPr>
        <p:spPr>
          <a:xfrm>
            <a:off x="457200" y="381000"/>
            <a:ext cx="8229600" cy="457200"/>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all" spc="0" normalizeH="0" baseline="0" noProof="0">
              <a:ln>
                <a:noFill/>
              </a:ln>
              <a:solidFill>
                <a:srgbClr val="FF0000"/>
              </a:solidFill>
              <a:effectLst/>
              <a:uLnTx/>
              <a:uFillTx/>
              <a:latin typeface="Rockwell Condensed" panose="02060603050405020104"/>
              <a:ea typeface="+mj-ea"/>
              <a:cs typeface="+mj-cs"/>
            </a:endParaRPr>
          </a:p>
        </p:txBody>
      </p:sp>
      <p:pic>
        <p:nvPicPr>
          <p:cNvPr id="9" name="Picture 8" descr="Image result for money">
            <a:extLst>
              <a:ext uri="{FF2B5EF4-FFF2-40B4-BE49-F238E27FC236}">
                <a16:creationId xmlns:a16="http://schemas.microsoft.com/office/drawing/2014/main" id="{FC706E51-A814-4CBC-A865-6B1561AB079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2066925"/>
            <a:ext cx="2514600" cy="2724150"/>
          </a:xfrm>
          <a:prstGeom prst="rect">
            <a:avLst/>
          </a:prstGeom>
          <a:noFill/>
          <a:ln>
            <a:noFill/>
          </a:ln>
        </p:spPr>
      </p:pic>
      <p:pic>
        <p:nvPicPr>
          <p:cNvPr id="6" name="Picture 5" descr="A document with text on it&#10;&#10;Description automatically generated">
            <a:extLst>
              <a:ext uri="{FF2B5EF4-FFF2-40B4-BE49-F238E27FC236}">
                <a16:creationId xmlns:a16="http://schemas.microsoft.com/office/drawing/2014/main" id="{C4ADD9B2-E226-11BE-F981-31CB40B53ADE}"/>
              </a:ext>
            </a:extLst>
          </p:cNvPr>
          <p:cNvPicPr>
            <a:picLocks noChangeAspect="1"/>
          </p:cNvPicPr>
          <p:nvPr/>
        </p:nvPicPr>
        <p:blipFill>
          <a:blip r:embed="rId4"/>
          <a:stretch>
            <a:fillRect/>
          </a:stretch>
        </p:blipFill>
        <p:spPr>
          <a:xfrm>
            <a:off x="2617043" y="0"/>
            <a:ext cx="5738714" cy="6858000"/>
          </a:xfrm>
          <a:prstGeom prst="rect">
            <a:avLst/>
          </a:prstGeom>
        </p:spPr>
      </p:pic>
    </p:spTree>
    <p:extLst>
      <p:ext uri="{BB962C8B-B14F-4D97-AF65-F5344CB8AC3E}">
        <p14:creationId xmlns:p14="http://schemas.microsoft.com/office/powerpoint/2010/main" val="17735182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381000" y="97692"/>
            <a:ext cx="8610600" cy="570307"/>
          </a:xfrm>
        </p:spPr>
        <p:txBody>
          <a:bodyPr>
            <a:normAutofit/>
          </a:bodyPr>
          <a:lstStyle/>
          <a:p>
            <a:pPr algn="ctr" eaLnBrk="1" hangingPunct="1"/>
            <a:r>
              <a:rPr lang="en-US" sz="2800"/>
              <a:t>College &amp; Career OPTIONS Financial Aid Tools and Resources</a:t>
            </a:r>
          </a:p>
        </p:txBody>
      </p:sp>
      <p:pic>
        <p:nvPicPr>
          <p:cNvPr id="5" name="Content Placeholder 4">
            <a:extLst>
              <a:ext uri="{FF2B5EF4-FFF2-40B4-BE49-F238E27FC236}">
                <a16:creationId xmlns:a16="http://schemas.microsoft.com/office/drawing/2014/main" id="{EE2C3BE0-C8E5-8209-C37E-73BD82F5DE64}"/>
              </a:ext>
            </a:extLst>
          </p:cNvPr>
          <p:cNvPicPr>
            <a:picLocks noGrp="1" noChangeAspect="1"/>
          </p:cNvPicPr>
          <p:nvPr>
            <p:ph idx="1"/>
          </p:nvPr>
        </p:nvPicPr>
        <p:blipFill>
          <a:blip r:embed="rId3"/>
          <a:stretch>
            <a:fillRect/>
          </a:stretch>
        </p:blipFill>
        <p:spPr>
          <a:xfrm>
            <a:off x="0" y="668151"/>
            <a:ext cx="9144000" cy="5123201"/>
          </a:xfrm>
        </p:spPr>
      </p:pic>
      <p:sp>
        <p:nvSpPr>
          <p:cNvPr id="8" name="Oval 7">
            <a:extLst>
              <a:ext uri="{FF2B5EF4-FFF2-40B4-BE49-F238E27FC236}">
                <a16:creationId xmlns:a16="http://schemas.microsoft.com/office/drawing/2014/main" id="{E071785E-06CC-4083-8B09-38BB67E8A5B3}"/>
              </a:ext>
            </a:extLst>
          </p:cNvPr>
          <p:cNvSpPr/>
          <p:nvPr/>
        </p:nvSpPr>
        <p:spPr>
          <a:xfrm>
            <a:off x="5181600" y="753099"/>
            <a:ext cx="838200" cy="304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870591"/>
            <a:ext cx="3200400" cy="885190"/>
          </a:xfrm>
          <a:prstGeom prst="rect">
            <a:avLst/>
          </a:prstGeom>
          <a:noFill/>
          <a:ln>
            <a:noFill/>
          </a:ln>
        </p:spPr>
      </p:pic>
      <p:pic>
        <p:nvPicPr>
          <p:cNvPr id="3" name="Picture 2" descr="C:\Users\bwilliams\AppData\Local\Microsoft\Windows\INetCache\Content.MSO\EF06A088.tmp">
            <a:extLst>
              <a:ext uri="{FF2B5EF4-FFF2-40B4-BE49-F238E27FC236}">
                <a16:creationId xmlns:a16="http://schemas.microsoft.com/office/drawing/2014/main" id="{1DD8CF62-23AB-36EB-B1D3-003B874BE77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766D792-375B-3949-A942-6D7063437382}"/>
              </a:ext>
            </a:extLst>
          </p:cNvPr>
          <p:cNvSpPr txBox="1">
            <a:spLocks/>
          </p:cNvSpPr>
          <p:nvPr/>
        </p:nvSpPr>
        <p:spPr>
          <a:xfrm>
            <a:off x="457200" y="381000"/>
            <a:ext cx="8229600" cy="457200"/>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endParaRPr lang="en-US" sz="2800">
              <a:solidFill>
                <a:srgbClr val="FF0000"/>
              </a:solidFill>
            </a:endParaRPr>
          </a:p>
          <a:p>
            <a:pPr fontAlgn="auto">
              <a:spcAft>
                <a:spcPts val="0"/>
              </a:spcAft>
            </a:pPr>
            <a:endParaRPr lang="en-US" sz="2800">
              <a:solidFill>
                <a:srgbClr val="FF0000"/>
              </a:solidFill>
            </a:endParaRPr>
          </a:p>
        </p:txBody>
      </p:sp>
      <p:pic>
        <p:nvPicPr>
          <p:cNvPr id="8" name="Graphic 7" descr="Checkmark">
            <a:extLst>
              <a:ext uri="{FF2B5EF4-FFF2-40B4-BE49-F238E27FC236}">
                <a16:creationId xmlns:a16="http://schemas.microsoft.com/office/drawing/2014/main" id="{0A574A9B-D723-4C2C-B887-0EFB32A505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400" y="2247900"/>
            <a:ext cx="1828800" cy="2362200"/>
          </a:xfrm>
          <a:prstGeom prst="rect">
            <a:avLst/>
          </a:prstGeom>
        </p:spPr>
      </p:pic>
      <p:pic>
        <p:nvPicPr>
          <p:cNvPr id="3" name="Picture 2" descr="A picture containing text, font, logo, graphics&#10;&#10;Description automatically generated">
            <a:extLst>
              <a:ext uri="{FF2B5EF4-FFF2-40B4-BE49-F238E27FC236}">
                <a16:creationId xmlns:a16="http://schemas.microsoft.com/office/drawing/2014/main" id="{67420129-F5FA-43C4-5C3B-02924053B42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5591810"/>
            <a:ext cx="2971800" cy="885190"/>
          </a:xfrm>
          <a:prstGeom prst="rect">
            <a:avLst/>
          </a:prstGeom>
          <a:noFill/>
          <a:ln>
            <a:noFill/>
          </a:ln>
        </p:spPr>
      </p:pic>
      <p:pic>
        <p:nvPicPr>
          <p:cNvPr id="4" name="Picture 3">
            <a:extLst>
              <a:ext uri="{FF2B5EF4-FFF2-40B4-BE49-F238E27FC236}">
                <a16:creationId xmlns:a16="http://schemas.microsoft.com/office/drawing/2014/main" id="{F62B722B-2ED8-7034-B0F8-F1FF6611A394}"/>
              </a:ext>
            </a:extLst>
          </p:cNvPr>
          <p:cNvPicPr>
            <a:picLocks noChangeAspect="1"/>
          </p:cNvPicPr>
          <p:nvPr/>
        </p:nvPicPr>
        <p:blipFill>
          <a:blip r:embed="rId6"/>
          <a:stretch>
            <a:fillRect/>
          </a:stretch>
        </p:blipFill>
        <p:spPr>
          <a:xfrm>
            <a:off x="3124200" y="0"/>
            <a:ext cx="5334000" cy="6858000"/>
          </a:xfrm>
          <a:prstGeom prst="rect">
            <a:avLst/>
          </a:prstGeom>
        </p:spPr>
      </p:pic>
    </p:spTree>
    <p:extLst>
      <p:ext uri="{BB962C8B-B14F-4D97-AF65-F5344CB8AC3E}">
        <p14:creationId xmlns:p14="http://schemas.microsoft.com/office/powerpoint/2010/main" val="39264330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766D792-375B-3949-A942-6D7063437382}"/>
              </a:ext>
            </a:extLst>
          </p:cNvPr>
          <p:cNvSpPr txBox="1">
            <a:spLocks/>
          </p:cNvSpPr>
          <p:nvPr/>
        </p:nvSpPr>
        <p:spPr>
          <a:xfrm>
            <a:off x="457200" y="381000"/>
            <a:ext cx="8229600" cy="457200"/>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endParaRPr lang="en-US" sz="2800">
              <a:solidFill>
                <a:srgbClr val="FF0000"/>
              </a:solidFill>
            </a:endParaRPr>
          </a:p>
          <a:p>
            <a:pPr fontAlgn="auto">
              <a:spcAft>
                <a:spcPts val="0"/>
              </a:spcAft>
            </a:pPr>
            <a:endParaRPr lang="en-US" sz="2800">
              <a:solidFill>
                <a:srgbClr val="FF0000"/>
              </a:solidFill>
            </a:endParaRPr>
          </a:p>
        </p:txBody>
      </p:sp>
      <p:pic>
        <p:nvPicPr>
          <p:cNvPr id="7" name="Graphic 6" descr="Hourglass 60%">
            <a:extLst>
              <a:ext uri="{FF2B5EF4-FFF2-40B4-BE49-F238E27FC236}">
                <a16:creationId xmlns:a16="http://schemas.microsoft.com/office/drawing/2014/main" id="{A3A65CB4-6773-422B-8A2A-FCCE0B19E1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800" y="2222500"/>
            <a:ext cx="2133600" cy="2362200"/>
          </a:xfrm>
          <a:prstGeom prst="rect">
            <a:avLst/>
          </a:prstGeom>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5591810"/>
            <a:ext cx="2971800" cy="885190"/>
          </a:xfrm>
          <a:prstGeom prst="rect">
            <a:avLst/>
          </a:prstGeom>
          <a:noFill/>
          <a:ln>
            <a:noFill/>
          </a:ln>
        </p:spPr>
      </p:pic>
      <p:pic>
        <p:nvPicPr>
          <p:cNvPr id="4" name="Picture 3" descr="A close-up of a form&#10;&#10;Description automatically generated">
            <a:extLst>
              <a:ext uri="{FF2B5EF4-FFF2-40B4-BE49-F238E27FC236}">
                <a16:creationId xmlns:a16="http://schemas.microsoft.com/office/drawing/2014/main" id="{E4AB3D8D-FFF6-98DF-CB04-ADAE1A395F15}"/>
              </a:ext>
            </a:extLst>
          </p:cNvPr>
          <p:cNvPicPr>
            <a:picLocks noChangeAspect="1"/>
          </p:cNvPicPr>
          <p:nvPr/>
        </p:nvPicPr>
        <p:blipFill>
          <a:blip r:embed="rId6"/>
          <a:stretch>
            <a:fillRect/>
          </a:stretch>
        </p:blipFill>
        <p:spPr>
          <a:xfrm>
            <a:off x="3156052" y="14335"/>
            <a:ext cx="5270295" cy="6858000"/>
          </a:xfrm>
          <a:prstGeom prst="rect">
            <a:avLst/>
          </a:prstGeom>
        </p:spPr>
      </p:pic>
    </p:spTree>
    <p:extLst>
      <p:ext uri="{BB962C8B-B14F-4D97-AF65-F5344CB8AC3E}">
        <p14:creationId xmlns:p14="http://schemas.microsoft.com/office/powerpoint/2010/main" val="8195975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685800"/>
          </a:xfrm>
        </p:spPr>
        <p:txBody>
          <a:bodyPr>
            <a:normAutofit/>
          </a:bodyPr>
          <a:lstStyle/>
          <a:p>
            <a:pPr algn="ctr"/>
            <a:r>
              <a:rPr lang="en-US" sz="3200"/>
              <a:t>College &amp; career OPTIONS Financial Aid Services</a:t>
            </a:r>
          </a:p>
        </p:txBody>
      </p:sp>
      <p:sp>
        <p:nvSpPr>
          <p:cNvPr id="3" name="Content Placeholder 2"/>
          <p:cNvSpPr>
            <a:spLocks noGrp="1"/>
          </p:cNvSpPr>
          <p:nvPr>
            <p:ph idx="1"/>
          </p:nvPr>
        </p:nvSpPr>
        <p:spPr>
          <a:xfrm>
            <a:off x="380594" y="767805"/>
            <a:ext cx="8099613" cy="4912660"/>
          </a:xfrm>
        </p:spPr>
        <p:txBody>
          <a:bodyPr vert="horz" lIns="91440" tIns="45720" rIns="91440" bIns="45720" rtlCol="0" anchor="t">
            <a:normAutofit fontScale="55000" lnSpcReduction="20000"/>
          </a:bodyPr>
          <a:lstStyle/>
          <a:p>
            <a:pPr marL="0" indent="0">
              <a:lnSpc>
                <a:spcPct val="120000"/>
              </a:lnSpc>
              <a:buNone/>
            </a:pPr>
            <a:r>
              <a:rPr lang="en-US" sz="2500" dirty="0">
                <a:latin typeface="Arial"/>
                <a:cs typeface="Arial"/>
              </a:rPr>
              <a:t>College &amp; Career OPTIONS is a local educational partnership that provides services at no cost to students of all ages who live in Douglas county.  Financial Aid services are specifically designed to meet individual needs.</a:t>
            </a:r>
          </a:p>
          <a:p>
            <a:pPr marL="0" indent="0">
              <a:lnSpc>
                <a:spcPct val="120000"/>
              </a:lnSpc>
              <a:buNone/>
            </a:pPr>
            <a:r>
              <a:rPr lang="en-US" sz="2500" dirty="0">
                <a:latin typeface="Arial"/>
                <a:cs typeface="Arial"/>
              </a:rPr>
              <a:t>College &amp; Career OPTIONS does not guarantee any specific grants, scholarships, loans or government funding.  </a:t>
            </a:r>
            <a:endParaRPr lang="en-US" sz="2500" dirty="0">
              <a:latin typeface="Arial" panose="020B0604020202020204" pitchFamily="34" charset="0"/>
              <a:cs typeface="Arial" panose="020B0604020202020204" pitchFamily="34" charset="0"/>
            </a:endParaRPr>
          </a:p>
          <a:p>
            <a:pPr marL="0" indent="0">
              <a:lnSpc>
                <a:spcPct val="120000"/>
              </a:lnSpc>
              <a:buNone/>
            </a:pPr>
            <a:r>
              <a:rPr lang="en-US" sz="2500" dirty="0">
                <a:latin typeface="Arial"/>
                <a:cs typeface="Arial"/>
              </a:rPr>
              <a:t>Students who receive services, and their parents or other responsible adults, are expected to provide accurate and complete information to advisors for all applications for financial aid.  The best options for financial aid are based on up-to-date information.</a:t>
            </a:r>
          </a:p>
          <a:p>
            <a:pPr marL="0" indent="0">
              <a:lnSpc>
                <a:spcPct val="120000"/>
              </a:lnSpc>
              <a:buNone/>
            </a:pPr>
            <a:r>
              <a:rPr lang="en-US" sz="2500" dirty="0">
                <a:latin typeface="Arial"/>
                <a:cs typeface="Arial"/>
              </a:rPr>
              <a:t>Our advisors are not financial professionals.  We urge students and families to verify information and weigh the options before making financial decisions.</a:t>
            </a:r>
          </a:p>
          <a:p>
            <a:pPr marL="0" indent="0">
              <a:lnSpc>
                <a:spcPct val="120000"/>
              </a:lnSpc>
              <a:buNone/>
            </a:pPr>
            <a:r>
              <a:rPr lang="en-US" sz="2500" dirty="0">
                <a:latin typeface="Arial"/>
                <a:cs typeface="Arial"/>
              </a:rPr>
              <a:t>It is our policy to maintain the privacy of every student who accesses services through College &amp; Career OPTIONS.  We do not share information with any outside agencies, companies or individuals.  With the student’s permission, we may discuss a student’s progress with other educators and/or college admissions and/or financial aid officers for the benefit of the student.</a:t>
            </a:r>
          </a:p>
          <a:p>
            <a:pPr marL="0" indent="0">
              <a:lnSpc>
                <a:spcPct val="120000"/>
              </a:lnSpc>
              <a:buNone/>
            </a:pPr>
            <a:r>
              <a:rPr lang="en-US" sz="2500" dirty="0">
                <a:latin typeface="Arial"/>
                <a:cs typeface="Arial"/>
              </a:rPr>
              <a:t>We welcome suggestions, comments and feedback of any kind.  The best services are the result of diligent efforts by everyone.  </a:t>
            </a:r>
            <a:endParaRPr lang="en-US" sz="2500" dirty="0">
              <a:latin typeface="Arial" panose="020B0604020202020204" pitchFamily="34" charset="0"/>
              <a:cs typeface="Arial" panose="020B0604020202020204" pitchFamily="34" charset="0"/>
            </a:endParaRPr>
          </a:p>
          <a:p>
            <a:pPr marL="0" indent="0">
              <a:lnSpc>
                <a:spcPct val="120000"/>
              </a:lnSpc>
              <a:buNone/>
            </a:pPr>
            <a:r>
              <a:rPr lang="en-US" sz="2500" dirty="0">
                <a:latin typeface="Arial"/>
                <a:cs typeface="Arial"/>
              </a:rPr>
              <a:t>Thank you for allowing us to be of assistance to you.</a:t>
            </a:r>
          </a:p>
          <a:p>
            <a:pPr marL="0" indent="0">
              <a:buNone/>
            </a:pPr>
            <a:endParaRPr lang="en-US" sz="2600">
              <a:latin typeface="Arial" panose="020B0604020202020204" pitchFamily="34" charset="0"/>
              <a:cs typeface="Arial" panose="020B0604020202020204" pitchFamily="34" charset="0"/>
            </a:endParaRPr>
          </a:p>
          <a:p>
            <a:pPr marL="0" indent="0">
              <a:buNone/>
            </a:pPr>
            <a:endParaRPr lang="en-US" sz="1400"/>
          </a:p>
        </p:txBody>
      </p:sp>
      <p:pic>
        <p:nvPicPr>
          <p:cNvPr id="10242" name="Picture 2" descr="Image result for financial planner icon">
            <a:extLst>
              <a:ext uri="{FF2B5EF4-FFF2-40B4-BE49-F238E27FC236}">
                <a16:creationId xmlns:a16="http://schemas.microsoft.com/office/drawing/2014/main" id="{A2492A7A-2306-74BE-397C-3C0F83C5F1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5181600"/>
            <a:ext cx="19050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668010"/>
            <a:ext cx="3200400" cy="885190"/>
          </a:xfrm>
          <a:prstGeom prst="rect">
            <a:avLst/>
          </a:prstGeom>
          <a:noFill/>
          <a:ln>
            <a:noFill/>
          </a:ln>
        </p:spPr>
      </p:pic>
    </p:spTree>
    <p:extLst>
      <p:ext uri="{BB962C8B-B14F-4D97-AF65-F5344CB8AC3E}">
        <p14:creationId xmlns:p14="http://schemas.microsoft.com/office/powerpoint/2010/main" val="152271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609600"/>
          </a:xfrm>
        </p:spPr>
        <p:txBody>
          <a:bodyPr>
            <a:normAutofit/>
          </a:bodyPr>
          <a:lstStyle/>
          <a:p>
            <a:r>
              <a:rPr lang="en-US" sz="3600" dirty="0"/>
              <a:t>    Some Considerations &amp; Reminders</a:t>
            </a:r>
          </a:p>
        </p:txBody>
      </p:sp>
      <p:sp>
        <p:nvSpPr>
          <p:cNvPr id="3" name="Content Placeholder 2"/>
          <p:cNvSpPr>
            <a:spLocks noGrp="1"/>
          </p:cNvSpPr>
          <p:nvPr>
            <p:ph idx="4294967295"/>
          </p:nvPr>
        </p:nvSpPr>
        <p:spPr>
          <a:xfrm>
            <a:off x="512757" y="685800"/>
            <a:ext cx="8118486" cy="4971534"/>
          </a:xfrm>
        </p:spPr>
        <p:txBody>
          <a:bodyPr vert="horz" lIns="91440" tIns="45720" rIns="91440" bIns="45720" rtlCol="0" anchor="t">
            <a:normAutofit fontScale="70000" lnSpcReduction="20000"/>
          </a:bodyPr>
          <a:lstStyle/>
          <a:p>
            <a:r>
              <a:rPr lang="en-US" dirty="0">
                <a:latin typeface="Arial"/>
                <a:cs typeface="Arial"/>
              </a:rPr>
              <a:t>OOG Grant is good for 4 academic years, including Community College</a:t>
            </a:r>
          </a:p>
          <a:p>
            <a:pPr lvl="1"/>
            <a:r>
              <a:rPr lang="en-US" sz="2000" dirty="0">
                <a:latin typeface="Arial"/>
                <a:cs typeface="Arial"/>
              </a:rPr>
              <a:t> </a:t>
            </a:r>
            <a:r>
              <a:rPr lang="en-US" dirty="0">
                <a:latin typeface="Arial"/>
                <a:cs typeface="Arial"/>
              </a:rPr>
              <a:t>Use it wisely</a:t>
            </a:r>
          </a:p>
          <a:p>
            <a:r>
              <a:rPr lang="en-US" dirty="0">
                <a:latin typeface="Arial"/>
                <a:cs typeface="Arial"/>
              </a:rPr>
              <a:t>Meet all deadlines -OOG Grant has a funding until exhausted starting in spring.  File FAFSA early</a:t>
            </a:r>
            <a:endParaRPr lang="en-US" sz="1500" dirty="0">
              <a:latin typeface="Arial"/>
              <a:cs typeface="Arial"/>
            </a:endParaRPr>
          </a:p>
          <a:p>
            <a:pPr>
              <a:buClr>
                <a:srgbClr val="9A732E"/>
              </a:buClr>
            </a:pPr>
            <a:r>
              <a:rPr lang="en-US" dirty="0">
                <a:latin typeface="Arial"/>
                <a:cs typeface="Arial"/>
              </a:rPr>
              <a:t>Oregon Promise only get one shot at applying your senior year or GED completion.</a:t>
            </a:r>
          </a:p>
          <a:p>
            <a:r>
              <a:rPr lang="en-US" dirty="0">
                <a:latin typeface="Arial"/>
                <a:cs typeface="Arial"/>
              </a:rPr>
              <a:t>Consider applying to multiple schools to see multiple financial aid offers</a:t>
            </a:r>
          </a:p>
          <a:p>
            <a:pPr>
              <a:buClr>
                <a:srgbClr val="9A732E"/>
              </a:buClr>
            </a:pPr>
            <a:r>
              <a:rPr lang="en-US" b="1" dirty="0">
                <a:highlight>
                  <a:srgbClr val="FFFF00"/>
                </a:highlight>
                <a:latin typeface="Arial"/>
                <a:cs typeface="Arial"/>
              </a:rPr>
              <a:t>After filing the FAFSA/ORSAA, check OSAC Student Portal for progress on Oregon Aid</a:t>
            </a:r>
          </a:p>
          <a:p>
            <a:r>
              <a:rPr lang="en-US" dirty="0">
                <a:latin typeface="Arial"/>
                <a:cs typeface="Arial"/>
              </a:rPr>
              <a:t>“Verification” is a financial aid process conducted by your college/university financial aid office</a:t>
            </a:r>
          </a:p>
          <a:p>
            <a:pPr lvl="1"/>
            <a:r>
              <a:rPr lang="en-US" dirty="0">
                <a:latin typeface="Arial"/>
                <a:cs typeface="Arial"/>
              </a:rPr>
              <a:t>No need to be fearful of this - prove to us that your FAFSA information is true</a:t>
            </a:r>
          </a:p>
          <a:p>
            <a:pPr lvl="2"/>
            <a:r>
              <a:rPr lang="en-US" dirty="0">
                <a:latin typeface="Arial"/>
                <a:cs typeface="Arial"/>
              </a:rPr>
              <a:t>Keep bank statements from your FAFSA filing date</a:t>
            </a:r>
          </a:p>
          <a:p>
            <a:r>
              <a:rPr lang="en-US" dirty="0">
                <a:latin typeface="Arial"/>
                <a:cs typeface="Arial"/>
              </a:rPr>
              <a:t>Department of Education College Scorecard </a:t>
            </a:r>
            <a:endParaRPr lang="en-US" dirty="0">
              <a:latin typeface="Arial" panose="020B0604020202020204" pitchFamily="34" charset="0"/>
              <a:cs typeface="Arial" panose="020B0604020202020204" pitchFamily="34" charset="0"/>
            </a:endParaRPr>
          </a:p>
          <a:p>
            <a:pPr lvl="1"/>
            <a:r>
              <a:rPr lang="en-US" dirty="0">
                <a:latin typeface="Arial"/>
                <a:cs typeface="Arial"/>
              </a:rPr>
              <a:t>Compare schools – cost, graduation rate, employment rate, average amount borrowed, loan default rate</a:t>
            </a:r>
          </a:p>
          <a:p>
            <a:pPr lvl="1"/>
            <a:r>
              <a:rPr lang="en-US" dirty="0">
                <a:latin typeface="Arial"/>
                <a:cs typeface="Arial"/>
                <a:hlinkClick r:id="rId2"/>
              </a:rPr>
              <a:t>www.collegescorecard.ed.gov</a:t>
            </a:r>
            <a:endParaRPr lang="en-US" dirty="0">
              <a:latin typeface="Arial"/>
              <a:cs typeface="Arial"/>
            </a:endParaRPr>
          </a:p>
          <a:p>
            <a:r>
              <a:rPr lang="en-US" dirty="0">
                <a:latin typeface="Arial"/>
                <a:cs typeface="Arial"/>
              </a:rPr>
              <a:t>Reach out to College &amp; Career OPTIONS if you need assistance</a:t>
            </a:r>
          </a:p>
          <a:p>
            <a:pPr lvl="1"/>
            <a:r>
              <a:rPr lang="en-US" dirty="0">
                <a:latin typeface="Arial"/>
                <a:cs typeface="Arial"/>
                <a:hlinkClick r:id="rId3"/>
              </a:rPr>
              <a:t>www.collegeandcareeroptions.org</a:t>
            </a:r>
            <a:endParaRPr lang="en-US" dirty="0">
              <a:latin typeface="Arial"/>
              <a:cs typeface="Arial"/>
            </a:endParaRPr>
          </a:p>
          <a:p>
            <a:pPr lvl="1"/>
            <a:r>
              <a:rPr lang="en-US" dirty="0">
                <a:latin typeface="Arial"/>
                <a:cs typeface="Arial"/>
              </a:rPr>
              <a:t>530-244-4022</a:t>
            </a:r>
          </a:p>
          <a:p>
            <a:r>
              <a:rPr lang="en-US" dirty="0">
                <a:latin typeface="Arial"/>
                <a:cs typeface="Arial"/>
              </a:rPr>
              <a:t>Follow College &amp; Career OPTIONS on social media @collegeandcareeroptions</a:t>
            </a:r>
          </a:p>
          <a:p>
            <a:pPr lvl="1"/>
            <a:endParaRPr lang="en-US">
              <a:latin typeface="Arial" panose="020B0604020202020204" pitchFamily="34" charset="0"/>
              <a:cs typeface="Arial" panose="020B0604020202020204" pitchFamily="34" charset="0"/>
            </a:endParaRPr>
          </a:p>
          <a:p>
            <a:pPr lvl="1"/>
            <a:endParaRPr lang="en-US">
              <a:latin typeface="Arial" panose="020B0604020202020204" pitchFamily="34" charset="0"/>
              <a:cs typeface="Arial" panose="020B0604020202020204" pitchFamily="34" charset="0"/>
            </a:endParaRPr>
          </a:p>
          <a:p>
            <a:endParaRPr lang="en-US" sz="1800"/>
          </a:p>
        </p:txBody>
      </p:sp>
      <p:sp>
        <p:nvSpPr>
          <p:cNvPr id="5" name="Rectangle 1"/>
          <p:cNvSpPr>
            <a:spLocks noChangeArrowheads="1"/>
          </p:cNvSpPr>
          <p:nvPr/>
        </p:nvSpPr>
        <p:spPr bwMode="auto">
          <a:xfrm>
            <a:off x="1931988" y="2360068"/>
            <a:ext cx="22153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1" u="none" strike="noStrike" cap="none" normalizeH="0" baseline="0">
                <a:ln>
                  <a:noFill/>
                </a:ln>
                <a:solidFill>
                  <a:srgbClr val="058036"/>
                </a:solidFill>
                <a:effectLst/>
                <a:latin typeface="Verdana" pitchFamily="34" charset="0"/>
                <a:cs typeface="Arial" pitchFamily="34" charset="0"/>
              </a:rPr>
              <a:t> </a:t>
            </a:r>
            <a:endParaRPr kumimoji="0" lang="en-US" altLang="en-US"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11266" name="Picture 2" descr="good idea Icon - Free PNG &amp; SVG 247476 - Noun Project">
            <a:extLst>
              <a:ext uri="{FF2B5EF4-FFF2-40B4-BE49-F238E27FC236}">
                <a16:creationId xmlns:a16="http://schemas.microsoft.com/office/drawing/2014/main" id="{144F2758-FF63-CE67-30C7-146942B08C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2887" y="5551925"/>
            <a:ext cx="1567376"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272" y="5651584"/>
            <a:ext cx="3200400" cy="885190"/>
          </a:xfrm>
          <a:prstGeom prst="rect">
            <a:avLst/>
          </a:prstGeom>
          <a:noFill/>
          <a:ln>
            <a:noFill/>
          </a:ln>
        </p:spPr>
      </p:pic>
    </p:spTree>
    <p:extLst>
      <p:ext uri="{BB962C8B-B14F-4D97-AF65-F5344CB8AC3E}">
        <p14:creationId xmlns:p14="http://schemas.microsoft.com/office/powerpoint/2010/main" val="30865104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DF613-B267-4BC6-9629-88FD0DBA0297}"/>
              </a:ext>
            </a:extLst>
          </p:cNvPr>
          <p:cNvSpPr>
            <a:spLocks noGrp="1"/>
          </p:cNvSpPr>
          <p:nvPr>
            <p:ph type="title"/>
          </p:nvPr>
        </p:nvSpPr>
        <p:spPr>
          <a:xfrm>
            <a:off x="685800" y="179832"/>
            <a:ext cx="7772400" cy="658368"/>
          </a:xfrm>
        </p:spPr>
        <p:txBody>
          <a:bodyPr>
            <a:noAutofit/>
          </a:bodyPr>
          <a:lstStyle/>
          <a:p>
            <a:pPr algn="ctr"/>
            <a:r>
              <a:rPr lang="en-US" sz="4400"/>
              <a:t>WITH GRATITUDE!!!</a:t>
            </a:r>
          </a:p>
        </p:txBody>
      </p:sp>
      <p:sp>
        <p:nvSpPr>
          <p:cNvPr id="3" name="Content Placeholder 2">
            <a:extLst>
              <a:ext uri="{FF2B5EF4-FFF2-40B4-BE49-F238E27FC236}">
                <a16:creationId xmlns:a16="http://schemas.microsoft.com/office/drawing/2014/main" id="{A7A4EFBB-6DBD-4229-B783-7F2FF12E5F56}"/>
              </a:ext>
            </a:extLst>
          </p:cNvPr>
          <p:cNvSpPr>
            <a:spLocks noGrp="1"/>
          </p:cNvSpPr>
          <p:nvPr>
            <p:ph idx="1"/>
          </p:nvPr>
        </p:nvSpPr>
        <p:spPr>
          <a:xfrm>
            <a:off x="501650" y="990600"/>
            <a:ext cx="8140700" cy="5029200"/>
          </a:xfrm>
        </p:spPr>
        <p:txBody>
          <a:bodyPr vert="horz" lIns="91440" tIns="45720" rIns="91440" bIns="45720" rtlCol="0" anchor="t">
            <a:normAutofit/>
          </a:bodyPr>
          <a:lstStyle/>
          <a:p>
            <a:pPr marL="0" indent="0" algn="ctr">
              <a:lnSpc>
                <a:spcPct val="100000"/>
              </a:lnSpc>
              <a:spcBef>
                <a:spcPts val="0"/>
              </a:spcBef>
              <a:buNone/>
            </a:pPr>
            <a:r>
              <a:rPr lang="en-US" sz="2400" dirty="0"/>
              <a:t>A huge thank you to our </a:t>
            </a:r>
            <a:endParaRPr lang="en-US" dirty="0"/>
          </a:p>
          <a:p>
            <a:pPr marL="0" indent="0" algn="ctr">
              <a:lnSpc>
                <a:spcPct val="100000"/>
              </a:lnSpc>
              <a:spcBef>
                <a:spcPts val="0"/>
              </a:spcBef>
              <a:buNone/>
            </a:pPr>
            <a:r>
              <a:rPr lang="en-US" sz="2400" dirty="0"/>
              <a:t>College &amp; Career OPTIONS funders!!!</a:t>
            </a:r>
          </a:p>
          <a:p>
            <a:pPr marL="0" indent="0">
              <a:lnSpc>
                <a:spcPct val="100000"/>
              </a:lnSpc>
              <a:spcBef>
                <a:spcPts val="0"/>
              </a:spcBef>
              <a:buNone/>
            </a:pPr>
            <a:endParaRPr lang="en-US" sz="800"/>
          </a:p>
          <a:p>
            <a:pPr marL="0" indent="0">
              <a:lnSpc>
                <a:spcPct val="100000"/>
              </a:lnSpc>
              <a:spcBef>
                <a:spcPts val="0"/>
              </a:spcBef>
              <a:buNone/>
            </a:pPr>
            <a:endParaRPr lang="en-US" sz="2400"/>
          </a:p>
          <a:p>
            <a:pPr marL="0" indent="0">
              <a:lnSpc>
                <a:spcPct val="100000"/>
              </a:lnSpc>
              <a:spcBef>
                <a:spcPts val="0"/>
              </a:spcBef>
              <a:buNone/>
            </a:pPr>
            <a:endParaRPr lang="en-US" sz="800"/>
          </a:p>
          <a:p>
            <a:pPr marL="0" indent="0">
              <a:lnSpc>
                <a:spcPct val="100000"/>
              </a:lnSpc>
              <a:spcBef>
                <a:spcPts val="0"/>
              </a:spcBef>
              <a:buNone/>
            </a:pPr>
            <a:endParaRPr lang="en-US" sz="2400"/>
          </a:p>
          <a:p>
            <a:pPr marL="0" indent="0">
              <a:lnSpc>
                <a:spcPct val="100000"/>
              </a:lnSpc>
              <a:spcBef>
                <a:spcPts val="0"/>
              </a:spcBef>
              <a:buNone/>
            </a:pPr>
            <a:endParaRPr lang="en-US" sz="2400"/>
          </a:p>
          <a:p>
            <a:pPr marL="0" indent="0">
              <a:lnSpc>
                <a:spcPct val="100000"/>
              </a:lnSpc>
              <a:spcBef>
                <a:spcPts val="0"/>
              </a:spcBef>
              <a:buNone/>
            </a:pPr>
            <a:endParaRPr lang="en-US"/>
          </a:p>
          <a:p>
            <a:pPr marL="0" indent="0">
              <a:buNone/>
            </a:pPr>
            <a:endParaRPr lang="en-US" sz="2400"/>
          </a:p>
          <a:p>
            <a:pPr marL="0" indent="0">
              <a:buNone/>
            </a:pPr>
            <a:endParaRPr lang="en-US" sz="800"/>
          </a:p>
          <a:p>
            <a:pPr marL="0" indent="0">
              <a:buNone/>
            </a:pPr>
            <a:r>
              <a:rPr lang="en-US" dirty="0"/>
              <a:t>Because of their generosity, all services provided by College &amp; Career OPTIONS personnel are </a:t>
            </a:r>
            <a:r>
              <a:rPr lang="en-US" u="sng" dirty="0">
                <a:highlight>
                  <a:srgbClr val="FFFF00"/>
                </a:highlight>
              </a:rPr>
              <a:t>free</a:t>
            </a:r>
            <a:r>
              <a:rPr lang="en-US" dirty="0">
                <a:highlight>
                  <a:srgbClr val="FFFF00"/>
                </a:highlight>
              </a:rPr>
              <a:t> </a:t>
            </a:r>
            <a:r>
              <a:rPr lang="en-US" dirty="0"/>
              <a:t>to Douglas County families</a:t>
            </a:r>
          </a:p>
          <a:p>
            <a:pPr marL="0" indent="0">
              <a:buNone/>
            </a:pPr>
            <a:endParaRPr lang="en-US" sz="2400"/>
          </a:p>
        </p:txBody>
      </p:sp>
      <p:pic>
        <p:nvPicPr>
          <p:cNvPr id="6" name="Picture 5" descr="C:\Users\bwilliams\AppData\Local\Microsoft\Windows\INetCache\Content.MSO\EF06A088.tmp">
            <a:extLst>
              <a:ext uri="{FF2B5EF4-FFF2-40B4-BE49-F238E27FC236}">
                <a16:creationId xmlns:a16="http://schemas.microsoft.com/office/drawing/2014/main" id="{E67AF92A-0BAA-4408-9BF7-2DAD10954F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884451" y="2210963"/>
            <a:ext cx="3184478" cy="1410751"/>
          </a:xfrm>
          <a:prstGeom prst="rect">
            <a:avLst/>
          </a:prstGeom>
          <a:noFill/>
          <a:ln>
            <a:noFill/>
          </a:ln>
        </p:spPr>
      </p:pic>
      <p:pic>
        <p:nvPicPr>
          <p:cNvPr id="7" name="Picture 6"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215" y="5008952"/>
            <a:ext cx="3200400" cy="885190"/>
          </a:xfrm>
          <a:prstGeom prst="rect">
            <a:avLst/>
          </a:prstGeom>
          <a:noFill/>
          <a:ln>
            <a:noFill/>
          </a:ln>
        </p:spPr>
      </p:pic>
      <p:pic>
        <p:nvPicPr>
          <p:cNvPr id="4" name="Picture 3" descr="A green and white sign with white text&#10;&#10;Description automatically generated">
            <a:extLst>
              <a:ext uri="{FF2B5EF4-FFF2-40B4-BE49-F238E27FC236}">
                <a16:creationId xmlns:a16="http://schemas.microsoft.com/office/drawing/2014/main" id="{D82B9C86-0401-5643-D67D-18E8D9533C70}"/>
              </a:ext>
            </a:extLst>
          </p:cNvPr>
          <p:cNvPicPr>
            <a:picLocks noChangeAspect="1"/>
          </p:cNvPicPr>
          <p:nvPr/>
        </p:nvPicPr>
        <p:blipFill>
          <a:blip r:embed="rId4"/>
          <a:stretch>
            <a:fillRect/>
          </a:stretch>
        </p:blipFill>
        <p:spPr>
          <a:xfrm>
            <a:off x="5502401" y="5138373"/>
            <a:ext cx="1447800" cy="619125"/>
          </a:xfrm>
          <a:prstGeom prst="rect">
            <a:avLst/>
          </a:prstGeom>
        </p:spPr>
      </p:pic>
    </p:spTree>
    <p:extLst>
      <p:ext uri="{BB962C8B-B14F-4D97-AF65-F5344CB8AC3E}">
        <p14:creationId xmlns:p14="http://schemas.microsoft.com/office/powerpoint/2010/main" val="1591294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7010"/>
            <a:ext cx="8229600" cy="783591"/>
          </a:xfrm>
        </p:spPr>
        <p:txBody>
          <a:bodyPr>
            <a:normAutofit/>
          </a:bodyPr>
          <a:lstStyle/>
          <a:p>
            <a:pPr algn="ctr"/>
            <a:r>
              <a:rPr lang="en-US" sz="4400" dirty="0"/>
              <a:t>Thank you!!!</a:t>
            </a:r>
          </a:p>
        </p:txBody>
      </p:sp>
      <p:sp>
        <p:nvSpPr>
          <p:cNvPr id="3" name="Content Placeholder 2"/>
          <p:cNvSpPr>
            <a:spLocks noGrp="1"/>
          </p:cNvSpPr>
          <p:nvPr>
            <p:ph idx="1"/>
          </p:nvPr>
        </p:nvSpPr>
        <p:spPr>
          <a:xfrm>
            <a:off x="304800" y="1477963"/>
            <a:ext cx="8229600" cy="4389437"/>
          </a:xfrm>
        </p:spPr>
        <p:txBody>
          <a:bodyPr vert="horz" lIns="91440" tIns="45720" rIns="91440" bIns="45720" rtlCol="0" anchor="t">
            <a:normAutofit/>
          </a:bodyPr>
          <a:lstStyle/>
          <a:p>
            <a:r>
              <a:rPr lang="en-US" sz="2400" dirty="0">
                <a:latin typeface="Arial" panose="020B0604020202020204" pitchFamily="34" charset="0"/>
                <a:cs typeface="Arial" panose="020B0604020202020204" pitchFamily="34" charset="0"/>
              </a:rPr>
              <a:t>We are always trying to improve our effectiveness.  </a:t>
            </a:r>
          </a:p>
          <a:p>
            <a:pPr lvl="1"/>
            <a:r>
              <a:rPr lang="en-US" sz="2200" dirty="0">
                <a:latin typeface="Arial" panose="020B0604020202020204" pitchFamily="34" charset="0"/>
                <a:cs typeface="Arial" panose="020B0604020202020204" pitchFamily="34" charset="0"/>
              </a:rPr>
              <a:t>If you have suggestions for improvement, please see me or call me or email me</a:t>
            </a:r>
          </a:p>
          <a:p>
            <a:pPr marL="274320" lvl="1" indent="0">
              <a:buNone/>
            </a:pPr>
            <a:endParaRPr lang="en-US" sz="1600" b="1">
              <a:latin typeface="Arial" panose="020B0604020202020204" pitchFamily="34" charset="0"/>
              <a:cs typeface="Arial" panose="020B0604020202020204" pitchFamily="34" charset="0"/>
            </a:endParaRPr>
          </a:p>
          <a:p>
            <a:pPr marL="274320" lvl="1" indent="0">
              <a:buNone/>
            </a:pPr>
            <a:r>
              <a:rPr lang="en-US" sz="2000" b="1" dirty="0">
                <a:latin typeface="Arial"/>
                <a:cs typeface="Arial"/>
              </a:rPr>
              <a:t>Robert Adams</a:t>
            </a:r>
            <a:endParaRPr lang="en-US" sz="2000" b="1" dirty="0">
              <a:latin typeface="Arial" panose="020B0604020202020204" pitchFamily="34" charset="0"/>
              <a:cs typeface="Arial" panose="020B0604020202020204" pitchFamily="34" charset="0"/>
            </a:endParaRPr>
          </a:p>
          <a:p>
            <a:pPr marL="274320" lvl="1" indent="0">
              <a:buNone/>
            </a:pPr>
            <a:r>
              <a:rPr lang="en-US" b="1" dirty="0">
                <a:latin typeface="Arial"/>
                <a:cs typeface="Arial"/>
              </a:rPr>
              <a:t>Director of College and Career Services</a:t>
            </a:r>
          </a:p>
          <a:p>
            <a:pPr marL="274320" lvl="1" indent="0">
              <a:buNone/>
            </a:pPr>
            <a:r>
              <a:rPr lang="en-US" b="1" dirty="0">
                <a:latin typeface="Arial" panose="020B0604020202020204" pitchFamily="34" charset="0"/>
                <a:cs typeface="Arial" panose="020B0604020202020204" pitchFamily="34" charset="0"/>
              </a:rPr>
              <a:t>College &amp; Career OPTIONS</a:t>
            </a:r>
          </a:p>
          <a:p>
            <a:pPr marL="274320" lvl="1" indent="0">
              <a:buNone/>
            </a:pPr>
            <a:r>
              <a:rPr lang="en-US" b="1" dirty="0">
                <a:latin typeface="Arial"/>
                <a:cs typeface="Arial"/>
              </a:rPr>
              <a:t>Email:  </a:t>
            </a:r>
            <a:r>
              <a:rPr lang="en-US" b="1" u="sng" dirty="0" err="1">
                <a:solidFill>
                  <a:srgbClr val="0070C0"/>
                </a:solidFill>
                <a:latin typeface="Arial"/>
                <a:cs typeface="Arial"/>
              </a:rPr>
              <a:t>radams</a:t>
            </a:r>
            <a:r>
              <a:rPr lang="en-US" b="1" u="sng" dirty="0">
                <a:solidFill>
                  <a:srgbClr val="0070C0"/>
                </a:solidFill>
                <a:latin typeface="Arial"/>
                <a:cs typeface="Arial"/>
                <a:hlinkClick r:id="rId2">
                  <a:extLst>
                    <a:ext uri="{A12FA001-AC4F-418D-AE19-62706E023703}">
                      <ahyp:hlinkClr xmlns:ahyp="http://schemas.microsoft.com/office/drawing/2018/hyperlinkcolor" val="tx"/>
                    </a:ext>
                  </a:extLst>
                </a:hlinkClick>
              </a:rPr>
              <a:t>@collegeandcareeroptions.org</a:t>
            </a:r>
          </a:p>
          <a:p>
            <a:pPr marL="274320" lvl="1" indent="0">
              <a:buNone/>
            </a:pPr>
            <a:r>
              <a:rPr lang="en-US" b="1" dirty="0">
                <a:latin typeface="Arial"/>
                <a:cs typeface="Arial"/>
              </a:rPr>
              <a:t>Phone: 530-768-5107</a:t>
            </a:r>
            <a:endParaRPr lang="en-US" b="1" dirty="0">
              <a:latin typeface="Arial" panose="020B0604020202020204" pitchFamily="34" charset="0"/>
              <a:cs typeface="Arial" panose="020B0604020202020204" pitchFamily="34" charset="0"/>
            </a:endParaRPr>
          </a:p>
          <a:p>
            <a:pPr marL="274320" lvl="1" indent="0">
              <a:buNone/>
            </a:pPr>
            <a:endParaRPr lang="en-US" b="1">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Thank you for attending this presentation and for your interest in financial aid</a:t>
            </a:r>
          </a:p>
          <a:p>
            <a:endParaRPr lang="en-US" sz="1800"/>
          </a:p>
        </p:txBody>
      </p:sp>
      <p:sp>
        <p:nvSpPr>
          <p:cNvPr id="5" name="Rectangle 1"/>
          <p:cNvSpPr>
            <a:spLocks noChangeArrowheads="1"/>
          </p:cNvSpPr>
          <p:nvPr/>
        </p:nvSpPr>
        <p:spPr bwMode="auto">
          <a:xfrm>
            <a:off x="1931988" y="2360068"/>
            <a:ext cx="22153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1" u="none" strike="noStrike" cap="none" normalizeH="0" baseline="0">
                <a:ln>
                  <a:noFill/>
                </a:ln>
                <a:solidFill>
                  <a:srgbClr val="058036"/>
                </a:solidFill>
                <a:effectLst/>
                <a:latin typeface="Verdana" pitchFamily="34" charset="0"/>
                <a:cs typeface="Arial" pitchFamily="34" charset="0"/>
              </a:rPr>
              <a:t> </a:t>
            </a:r>
            <a:endParaRPr kumimoji="0" lang="en-US" altLang="en-US"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6" name="Picture 5" descr="Image result for money">
            <a:extLst>
              <a:ext uri="{FF2B5EF4-FFF2-40B4-BE49-F238E27FC236}">
                <a16:creationId xmlns:a16="http://schemas.microsoft.com/office/drawing/2014/main" id="{C457EADE-8191-40DB-9E99-C24E5531FA7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641" y="207010"/>
            <a:ext cx="1809750" cy="1316990"/>
          </a:xfrm>
          <a:prstGeom prst="rect">
            <a:avLst/>
          </a:prstGeom>
          <a:noFill/>
          <a:ln>
            <a:noFill/>
          </a:ln>
        </p:spPr>
      </p:pic>
      <p:pic>
        <p:nvPicPr>
          <p:cNvPr id="8" name="Picture 7" descr="Image result for money">
            <a:extLst>
              <a:ext uri="{FF2B5EF4-FFF2-40B4-BE49-F238E27FC236}">
                <a16:creationId xmlns:a16="http://schemas.microsoft.com/office/drawing/2014/main" id="{9F5F0269-14FE-407E-A6A4-DDFE64E28C1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2723691"/>
            <a:ext cx="2895600" cy="2070100"/>
          </a:xfrm>
          <a:prstGeom prst="rect">
            <a:avLst/>
          </a:prstGeom>
          <a:noFill/>
          <a:ln>
            <a:noFill/>
          </a:ln>
        </p:spPr>
      </p:pic>
      <p:pic>
        <p:nvPicPr>
          <p:cNvPr id="7" name="Picture 6"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555" y="5777557"/>
            <a:ext cx="3200400" cy="885190"/>
          </a:xfrm>
          <a:prstGeom prst="rect">
            <a:avLst/>
          </a:prstGeom>
          <a:noFill/>
          <a:ln>
            <a:noFill/>
          </a:ln>
        </p:spPr>
      </p:pic>
      <p:pic>
        <p:nvPicPr>
          <p:cNvPr id="4" name="Picture 3" descr="A green and white sign with white text&#10;&#10;Description automatically generated">
            <a:extLst>
              <a:ext uri="{FF2B5EF4-FFF2-40B4-BE49-F238E27FC236}">
                <a16:creationId xmlns:a16="http://schemas.microsoft.com/office/drawing/2014/main" id="{3256449B-5FEC-DD14-2511-50A17AC4339D}"/>
              </a:ext>
            </a:extLst>
          </p:cNvPr>
          <p:cNvPicPr>
            <a:picLocks noChangeAspect="1"/>
          </p:cNvPicPr>
          <p:nvPr/>
        </p:nvPicPr>
        <p:blipFill>
          <a:blip r:embed="rId6"/>
          <a:stretch>
            <a:fillRect/>
          </a:stretch>
        </p:blipFill>
        <p:spPr>
          <a:xfrm>
            <a:off x="6258653" y="5818802"/>
            <a:ext cx="1438275" cy="619125"/>
          </a:xfrm>
          <a:prstGeom prst="rect">
            <a:avLst/>
          </a:prstGeom>
        </p:spPr>
      </p:pic>
      <p:pic>
        <p:nvPicPr>
          <p:cNvPr id="10" name="Picture 9" descr="C:\Users\bwilliams\AppData\Local\Microsoft\Windows\INetCache\Content.MSO\EF06A088.tmp">
            <a:extLst>
              <a:ext uri="{FF2B5EF4-FFF2-40B4-BE49-F238E27FC236}">
                <a16:creationId xmlns:a16="http://schemas.microsoft.com/office/drawing/2014/main" id="{9CCA3434-73D3-C074-4A00-EEFB901D67C4}"/>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261949" y="363703"/>
            <a:ext cx="1650953" cy="705901"/>
          </a:xfrm>
          <a:prstGeom prst="rect">
            <a:avLst/>
          </a:prstGeom>
          <a:noFill/>
          <a:ln>
            <a:noFill/>
          </a:ln>
        </p:spPr>
      </p:pic>
    </p:spTree>
    <p:extLst>
      <p:ext uri="{BB962C8B-B14F-4D97-AF65-F5344CB8AC3E}">
        <p14:creationId xmlns:p14="http://schemas.microsoft.com/office/powerpoint/2010/main" val="1320990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981B41-FD87-AA64-A326-E26C52E3054C}"/>
              </a:ext>
            </a:extLst>
          </p:cNvPr>
          <p:cNvSpPr>
            <a:spLocks noGrp="1"/>
          </p:cNvSpPr>
          <p:nvPr>
            <p:ph idx="1"/>
          </p:nvPr>
        </p:nvSpPr>
        <p:spPr>
          <a:xfrm>
            <a:off x="6248400" y="2737421"/>
            <a:ext cx="2286000" cy="691579"/>
          </a:xfrm>
        </p:spPr>
        <p:txBody>
          <a:bodyPr/>
          <a:lstStyle/>
          <a:p>
            <a:endParaRPr lang="en-US"/>
          </a:p>
        </p:txBody>
      </p:sp>
      <p:pic>
        <p:nvPicPr>
          <p:cNvPr id="4" name="Picture 3">
            <a:extLst>
              <a:ext uri="{FF2B5EF4-FFF2-40B4-BE49-F238E27FC236}">
                <a16:creationId xmlns:a16="http://schemas.microsoft.com/office/drawing/2014/main" id="{D243F2A4-0555-E86C-EB8D-BD536ADB1EB9}"/>
              </a:ext>
            </a:extLst>
          </p:cNvPr>
          <p:cNvPicPr>
            <a:picLocks noChangeAspect="1"/>
          </p:cNvPicPr>
          <p:nvPr/>
        </p:nvPicPr>
        <p:blipFill>
          <a:blip r:embed="rId3"/>
          <a:stretch>
            <a:fillRect/>
          </a:stretch>
        </p:blipFill>
        <p:spPr>
          <a:xfrm>
            <a:off x="473868" y="1296610"/>
            <a:ext cx="8196263" cy="4038600"/>
          </a:xfrm>
          <a:prstGeom prst="rect">
            <a:avLst/>
          </a:prstGeom>
        </p:spPr>
      </p:pic>
      <p:sp>
        <p:nvSpPr>
          <p:cNvPr id="7" name="TextBox 6">
            <a:extLst>
              <a:ext uri="{FF2B5EF4-FFF2-40B4-BE49-F238E27FC236}">
                <a16:creationId xmlns:a16="http://schemas.microsoft.com/office/drawing/2014/main" id="{6087B6B7-309B-3681-CB54-2817F1E01A8D}"/>
              </a:ext>
            </a:extLst>
          </p:cNvPr>
          <p:cNvSpPr txBox="1"/>
          <p:nvPr/>
        </p:nvSpPr>
        <p:spPr>
          <a:xfrm>
            <a:off x="1904999" y="167129"/>
            <a:ext cx="5334001" cy="707886"/>
          </a:xfrm>
          <a:prstGeom prst="rect">
            <a:avLst/>
          </a:prstGeom>
          <a:noFill/>
        </p:spPr>
        <p:txBody>
          <a:bodyPr wrap="square">
            <a:spAutoFit/>
          </a:bodyPr>
          <a:lstStyle/>
          <a:p>
            <a:pPr algn="ctr"/>
            <a:r>
              <a:rPr lang="en-US" sz="4000" b="1">
                <a:solidFill>
                  <a:schemeClr val="tx2">
                    <a:lumMod val="75000"/>
                  </a:schemeClr>
                </a:solidFill>
                <a:latin typeface="Rockwell Condensed" panose="02060603050405020104" pitchFamily="18" charset="0"/>
              </a:rPr>
              <a:t>Types of Financial Aid</a:t>
            </a:r>
          </a:p>
        </p:txBody>
      </p:sp>
      <p:pic>
        <p:nvPicPr>
          <p:cNvPr id="5" name="Picture 4"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640" y="5805681"/>
            <a:ext cx="3200400" cy="885190"/>
          </a:xfrm>
          <a:prstGeom prst="rect">
            <a:avLst/>
          </a:prstGeom>
          <a:noFill/>
          <a:ln>
            <a:noFill/>
          </a:ln>
        </p:spPr>
      </p:pic>
      <p:pic>
        <p:nvPicPr>
          <p:cNvPr id="6" name="Picture 5" descr="C:\Users\bwilliams\AppData\Local\Microsoft\Windows\INetCache\Content.MSO\EF06A088.tmp">
            <a:extLst>
              <a:ext uri="{FF2B5EF4-FFF2-40B4-BE49-F238E27FC236}">
                <a16:creationId xmlns:a16="http://schemas.microsoft.com/office/drawing/2014/main" id="{2C6E66C0-FC3D-B853-1A5A-13EE7FC1C14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8276" y="6078113"/>
            <a:ext cx="1650953" cy="705901"/>
          </a:xfrm>
          <a:prstGeom prst="rect">
            <a:avLst/>
          </a:prstGeom>
          <a:noFill/>
          <a:ln>
            <a:noFill/>
          </a:ln>
        </p:spPr>
      </p:pic>
    </p:spTree>
    <p:extLst>
      <p:ext uri="{BB962C8B-B14F-4D97-AF65-F5344CB8AC3E}">
        <p14:creationId xmlns:p14="http://schemas.microsoft.com/office/powerpoint/2010/main" val="3162240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1E63F77-FAFF-7CB3-0085-02F2DDBB379F}"/>
              </a:ext>
            </a:extLst>
          </p:cNvPr>
          <p:cNvPicPr>
            <a:picLocks noGrp="1" noChangeAspect="1"/>
          </p:cNvPicPr>
          <p:nvPr>
            <p:ph idx="1"/>
          </p:nvPr>
        </p:nvPicPr>
        <p:blipFill>
          <a:blip r:embed="rId3"/>
          <a:stretch>
            <a:fillRect/>
          </a:stretch>
        </p:blipFill>
        <p:spPr>
          <a:xfrm>
            <a:off x="457200" y="838200"/>
            <a:ext cx="8229600" cy="4976336"/>
          </a:xfrm>
        </p:spPr>
      </p:pic>
      <p:sp>
        <p:nvSpPr>
          <p:cNvPr id="4" name="TextBox 3">
            <a:extLst>
              <a:ext uri="{FF2B5EF4-FFF2-40B4-BE49-F238E27FC236}">
                <a16:creationId xmlns:a16="http://schemas.microsoft.com/office/drawing/2014/main" id="{DA2CAC2F-8E1C-D2F0-6260-93AD35609047}"/>
              </a:ext>
            </a:extLst>
          </p:cNvPr>
          <p:cNvSpPr txBox="1"/>
          <p:nvPr/>
        </p:nvSpPr>
        <p:spPr>
          <a:xfrm>
            <a:off x="1600200" y="152400"/>
            <a:ext cx="5943600" cy="738664"/>
          </a:xfrm>
          <a:prstGeom prst="rect">
            <a:avLst/>
          </a:prstGeom>
          <a:noFill/>
        </p:spPr>
        <p:txBody>
          <a:bodyPr wrap="square">
            <a:spAutoFit/>
          </a:bodyPr>
          <a:lstStyle/>
          <a:p>
            <a:pPr algn="ctr"/>
            <a:r>
              <a:rPr lang="en-US" sz="4200">
                <a:latin typeface="+mj-lt"/>
              </a:rPr>
              <a:t>Sources of Financial Aid</a:t>
            </a:r>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972" y="5836254"/>
            <a:ext cx="3200400" cy="885190"/>
          </a:xfrm>
          <a:prstGeom prst="rect">
            <a:avLst/>
          </a:prstGeom>
          <a:noFill/>
          <a:ln>
            <a:noFill/>
          </a:ln>
        </p:spPr>
      </p:pic>
      <p:pic>
        <p:nvPicPr>
          <p:cNvPr id="5" name="Picture 4" descr="C:\Users\bwilliams\AppData\Local\Microsoft\Windows\INetCache\Content.MSO\EF06A088.tmp">
            <a:extLst>
              <a:ext uri="{FF2B5EF4-FFF2-40B4-BE49-F238E27FC236}">
                <a16:creationId xmlns:a16="http://schemas.microsoft.com/office/drawing/2014/main" id="{A10291F0-C1EE-71C7-D6A9-09F966F7F9C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extLst>
      <p:ext uri="{BB962C8B-B14F-4D97-AF65-F5344CB8AC3E}">
        <p14:creationId xmlns:p14="http://schemas.microsoft.com/office/powerpoint/2010/main" val="1265559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2CAC2F-8E1C-D2F0-6260-93AD35609047}"/>
              </a:ext>
            </a:extLst>
          </p:cNvPr>
          <p:cNvSpPr txBox="1"/>
          <p:nvPr/>
        </p:nvSpPr>
        <p:spPr>
          <a:xfrm>
            <a:off x="3684" y="195628"/>
            <a:ext cx="8614913" cy="584775"/>
          </a:xfrm>
          <a:prstGeom prst="rect">
            <a:avLst/>
          </a:prstGeom>
          <a:noFill/>
        </p:spPr>
        <p:txBody>
          <a:bodyPr wrap="square" lIns="91440" tIns="45720" rIns="91440" bIns="45720" anchor="t">
            <a:spAutoFit/>
          </a:bodyPr>
          <a:lstStyle/>
          <a:p>
            <a:pPr algn="ctr"/>
            <a:r>
              <a:rPr lang="en-US" sz="3200" dirty="0">
                <a:latin typeface="+mj-lt"/>
              </a:rPr>
              <a:t>What is the Free Application for Federal Student Aid FAFSA?</a:t>
            </a:r>
          </a:p>
        </p:txBody>
      </p:sp>
      <p:pic>
        <p:nvPicPr>
          <p:cNvPr id="5" name="Picture 4"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008" y="5834691"/>
            <a:ext cx="3200400" cy="885190"/>
          </a:xfrm>
          <a:prstGeom prst="rect">
            <a:avLst/>
          </a:prstGeom>
          <a:noFill/>
          <a:ln>
            <a:noFill/>
          </a:ln>
        </p:spPr>
      </p:pic>
      <p:pic>
        <p:nvPicPr>
          <p:cNvPr id="7" name="Content Placeholder 6" descr="A close-up of several blue and white signs&#10;&#10;Description automatically generated">
            <a:extLst>
              <a:ext uri="{FF2B5EF4-FFF2-40B4-BE49-F238E27FC236}">
                <a16:creationId xmlns:a16="http://schemas.microsoft.com/office/drawing/2014/main" id="{EBCF414D-CC48-6E9C-4CCF-18903F61DDC2}"/>
              </a:ext>
            </a:extLst>
          </p:cNvPr>
          <p:cNvPicPr>
            <a:picLocks noGrp="1" noChangeAspect="1"/>
          </p:cNvPicPr>
          <p:nvPr>
            <p:ph idx="1"/>
          </p:nvPr>
        </p:nvPicPr>
        <p:blipFill>
          <a:blip r:embed="rId4"/>
          <a:stretch>
            <a:fillRect/>
          </a:stretch>
        </p:blipFill>
        <p:spPr>
          <a:xfrm>
            <a:off x="427008" y="768729"/>
            <a:ext cx="7772400" cy="3190564"/>
          </a:xfrm>
        </p:spPr>
      </p:pic>
      <p:pic>
        <p:nvPicPr>
          <p:cNvPr id="8" name="Picture 7">
            <a:extLst>
              <a:ext uri="{FF2B5EF4-FFF2-40B4-BE49-F238E27FC236}">
                <a16:creationId xmlns:a16="http://schemas.microsoft.com/office/drawing/2014/main" id="{889A7CA1-6F42-D85D-B8E7-F1EFE0A317AA}"/>
              </a:ext>
            </a:extLst>
          </p:cNvPr>
          <p:cNvPicPr>
            <a:picLocks noChangeAspect="1"/>
          </p:cNvPicPr>
          <p:nvPr/>
        </p:nvPicPr>
        <p:blipFill>
          <a:blip r:embed="rId5"/>
          <a:stretch>
            <a:fillRect/>
          </a:stretch>
        </p:blipFill>
        <p:spPr>
          <a:xfrm>
            <a:off x="172528" y="3820246"/>
            <a:ext cx="8022567" cy="2150490"/>
          </a:xfrm>
          <a:prstGeom prst="rect">
            <a:avLst/>
          </a:prstGeom>
        </p:spPr>
      </p:pic>
      <p:pic>
        <p:nvPicPr>
          <p:cNvPr id="3" name="Picture 2" descr="C:\Users\bwilliams\AppData\Local\Microsoft\Windows\INetCache\Content.MSO\EF06A088.tmp">
            <a:extLst>
              <a:ext uri="{FF2B5EF4-FFF2-40B4-BE49-F238E27FC236}">
                <a16:creationId xmlns:a16="http://schemas.microsoft.com/office/drawing/2014/main" id="{037E2B77-F55F-898F-7581-6884A8602E6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818276" y="6088818"/>
            <a:ext cx="1650953" cy="705901"/>
          </a:xfrm>
          <a:prstGeom prst="rect">
            <a:avLst/>
          </a:prstGeom>
          <a:noFill/>
          <a:ln>
            <a:noFill/>
          </a:ln>
        </p:spPr>
      </p:pic>
    </p:spTree>
    <p:extLst>
      <p:ext uri="{BB962C8B-B14F-4D97-AF65-F5344CB8AC3E}">
        <p14:creationId xmlns:p14="http://schemas.microsoft.com/office/powerpoint/2010/main" val="2129881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2CAC2F-8E1C-D2F0-6260-93AD35609047}"/>
              </a:ext>
            </a:extLst>
          </p:cNvPr>
          <p:cNvSpPr txBox="1"/>
          <p:nvPr/>
        </p:nvSpPr>
        <p:spPr>
          <a:xfrm>
            <a:off x="159742" y="173490"/>
            <a:ext cx="8841860" cy="738664"/>
          </a:xfrm>
          <a:prstGeom prst="rect">
            <a:avLst/>
          </a:prstGeom>
          <a:noFill/>
        </p:spPr>
        <p:txBody>
          <a:bodyPr wrap="square">
            <a:spAutoFit/>
          </a:bodyPr>
          <a:lstStyle/>
          <a:p>
            <a:pPr algn="ctr"/>
            <a:r>
              <a:rPr lang="en-US" sz="4200">
                <a:latin typeface="+mj-lt"/>
              </a:rPr>
              <a:t> </a:t>
            </a:r>
            <a:r>
              <a:rPr lang="en-US" sz="4000">
                <a:latin typeface="+mj-lt"/>
              </a:rPr>
              <a:t>Which Financial Aid Application to Submit?</a:t>
            </a:r>
          </a:p>
        </p:txBody>
      </p:sp>
      <p:pic>
        <p:nvPicPr>
          <p:cNvPr id="16" name="Picture 15"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416" y="5853417"/>
            <a:ext cx="3200400" cy="885190"/>
          </a:xfrm>
          <a:prstGeom prst="rect">
            <a:avLst/>
          </a:prstGeom>
          <a:noFill/>
          <a:ln>
            <a:noFill/>
          </a:ln>
        </p:spPr>
      </p:pic>
      <p:pic>
        <p:nvPicPr>
          <p:cNvPr id="2" name="Picture 1" descr="A screenshot of a computer&#10;&#10;Description automatically generated">
            <a:extLst>
              <a:ext uri="{FF2B5EF4-FFF2-40B4-BE49-F238E27FC236}">
                <a16:creationId xmlns:a16="http://schemas.microsoft.com/office/drawing/2014/main" id="{D71A3848-CABD-0FD7-2ADE-24A6DFA76C66}"/>
              </a:ext>
            </a:extLst>
          </p:cNvPr>
          <p:cNvPicPr>
            <a:picLocks noChangeAspect="1"/>
          </p:cNvPicPr>
          <p:nvPr/>
        </p:nvPicPr>
        <p:blipFill>
          <a:blip r:embed="rId4"/>
          <a:stretch>
            <a:fillRect/>
          </a:stretch>
        </p:blipFill>
        <p:spPr>
          <a:xfrm>
            <a:off x="323042" y="1042358"/>
            <a:ext cx="8239125" cy="4572000"/>
          </a:xfrm>
          <a:prstGeom prst="rect">
            <a:avLst/>
          </a:prstGeom>
        </p:spPr>
      </p:pic>
      <p:pic>
        <p:nvPicPr>
          <p:cNvPr id="3" name="Picture 2" descr="A group of people wearing graduation caps&#10;&#10;Description automatically generated">
            <a:extLst>
              <a:ext uri="{FF2B5EF4-FFF2-40B4-BE49-F238E27FC236}">
                <a16:creationId xmlns:a16="http://schemas.microsoft.com/office/drawing/2014/main" id="{ADF4C078-8382-EB9E-D927-BE4451DE8FE6}"/>
              </a:ext>
            </a:extLst>
          </p:cNvPr>
          <p:cNvPicPr>
            <a:picLocks noChangeAspect="1"/>
          </p:cNvPicPr>
          <p:nvPr/>
        </p:nvPicPr>
        <p:blipFill>
          <a:blip r:embed="rId5"/>
          <a:stretch>
            <a:fillRect/>
          </a:stretch>
        </p:blipFill>
        <p:spPr>
          <a:xfrm>
            <a:off x="4687216" y="3110677"/>
            <a:ext cx="3694982" cy="2512482"/>
          </a:xfrm>
          <a:prstGeom prst="rect">
            <a:avLst/>
          </a:prstGeom>
        </p:spPr>
      </p:pic>
      <p:pic>
        <p:nvPicPr>
          <p:cNvPr id="6" name="Picture 5" descr="C:\Users\bwilliams\AppData\Local\Microsoft\Windows\INetCache\Content.MSO\EF06A088.tmp">
            <a:extLst>
              <a:ext uri="{FF2B5EF4-FFF2-40B4-BE49-F238E27FC236}">
                <a16:creationId xmlns:a16="http://schemas.microsoft.com/office/drawing/2014/main" id="{4EC85520-6D07-EC03-9A8F-5A89314F978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
        <p:nvSpPr>
          <p:cNvPr id="5" name="TextBox 4">
            <a:extLst>
              <a:ext uri="{FF2B5EF4-FFF2-40B4-BE49-F238E27FC236}">
                <a16:creationId xmlns:a16="http://schemas.microsoft.com/office/drawing/2014/main" id="{09DFC276-D37A-5AE9-0674-A576B1B2665E}"/>
              </a:ext>
            </a:extLst>
          </p:cNvPr>
          <p:cNvSpPr txBox="1"/>
          <p:nvPr/>
        </p:nvSpPr>
        <p:spPr>
          <a:xfrm>
            <a:off x="4332817" y="5623983"/>
            <a:ext cx="466936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0070C0"/>
                </a:solidFill>
                <a:latin typeface="Arial"/>
                <a:cs typeface="Arial"/>
              </a:rPr>
              <a:t>https://oregonstudentaid.gov/fafsa-orsaa/fafsaorsaa-filter-tool/</a:t>
            </a:r>
          </a:p>
        </p:txBody>
      </p:sp>
      <p:sp>
        <p:nvSpPr>
          <p:cNvPr id="7" name="TextBox 6">
            <a:extLst>
              <a:ext uri="{FF2B5EF4-FFF2-40B4-BE49-F238E27FC236}">
                <a16:creationId xmlns:a16="http://schemas.microsoft.com/office/drawing/2014/main" id="{FEAA444B-BEA8-9017-994D-F5AD8004D793}"/>
              </a:ext>
            </a:extLst>
          </p:cNvPr>
          <p:cNvSpPr txBox="1"/>
          <p:nvPr/>
        </p:nvSpPr>
        <p:spPr>
          <a:xfrm>
            <a:off x="321733" y="5613400"/>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0070C0"/>
                </a:solidFill>
                <a:latin typeface="Arial"/>
                <a:cs typeface="Arial"/>
              </a:rPr>
              <a:t>https://studentaid.gov/</a:t>
            </a:r>
          </a:p>
        </p:txBody>
      </p:sp>
    </p:spTree>
    <p:extLst>
      <p:ext uri="{BB962C8B-B14F-4D97-AF65-F5344CB8AC3E}">
        <p14:creationId xmlns:p14="http://schemas.microsoft.com/office/powerpoint/2010/main" val="15856589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Custom 1">
      <a:dk1>
        <a:srgbClr val="000000"/>
      </a:dk1>
      <a:lt1>
        <a:srgbClr val="FFFFFF"/>
      </a:lt1>
      <a:dk2>
        <a:srgbClr val="696464"/>
      </a:dk2>
      <a:lt2>
        <a:srgbClr val="E9E5DC"/>
      </a:lt2>
      <a:accent1>
        <a:srgbClr val="C79744"/>
      </a:accent1>
      <a:accent2>
        <a:srgbClr val="D6B63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58</Slides>
  <Notes>41</Notes>
  <HiddenSlides>0</HiddenSlide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Wood Type</vt:lpstr>
      <vt:lpstr>Students – Enter a chance to win a visa gift card</vt:lpstr>
      <vt:lpstr>Financial Aid 2025-2026</vt:lpstr>
      <vt:lpstr>PowerPoint Presentation</vt:lpstr>
      <vt:lpstr>Goals for Today</vt:lpstr>
      <vt:lpstr>PowerPoint Presentation</vt:lpstr>
      <vt:lpstr>PowerPoint Presentation</vt:lpstr>
      <vt:lpstr>PowerPoint Presentation</vt:lpstr>
      <vt:lpstr>PowerPoint Presentation</vt:lpstr>
      <vt:lpstr>PowerPoint Presentation</vt:lpstr>
      <vt:lpstr>Compelling reasons to File A FAFSA</vt:lpstr>
      <vt:lpstr> Special Circumstances – Appear for more financial aid </vt:lpstr>
      <vt:lpstr>PowerPoint Presentation</vt:lpstr>
      <vt:lpstr>PowerPoint Presentation</vt:lpstr>
      <vt:lpstr>PowerPoint Presentation</vt:lpstr>
      <vt:lpstr>PowerPoint Presentation</vt:lpstr>
      <vt:lpstr>what is cost of attendance? (coa)</vt:lpstr>
      <vt:lpstr>University of Oregon Cost of Attendance 2024-2025 (ESTIMATED)</vt:lpstr>
      <vt:lpstr>(ESTIMATED) Cost Of Attendance  Comparison 2024-2025 Douglas County</vt:lpstr>
      <vt:lpstr>(ESTIMATED) Cost Of Attendance  Comparison 2024-2025 Klamath County</vt:lpstr>
      <vt:lpstr>what is the student aid index? (sai)</vt:lpstr>
      <vt:lpstr>Financial Aid OFFErs</vt:lpstr>
      <vt:lpstr>Financial AiD opportunities</vt:lpstr>
      <vt:lpstr>Financial AiD opportunities</vt:lpstr>
      <vt:lpstr>Financial AiD opportunities</vt:lpstr>
      <vt:lpstr>Financial AiD opportunities</vt:lpstr>
      <vt:lpstr>PowerPoint Presentation</vt:lpstr>
      <vt:lpstr>PowerPoint Presentation</vt:lpstr>
      <vt:lpstr>Oregon tribal student grant </vt:lpstr>
      <vt:lpstr>PowerPoint Presentation</vt:lpstr>
      <vt:lpstr>PowerPoint Presentation</vt:lpstr>
      <vt:lpstr>Financial AiD opportunities</vt:lpstr>
      <vt:lpstr>StudentAid.gov Account Needed to File FAFSA (Also Called the FSA ID)  </vt:lpstr>
      <vt:lpstr>PowerPoint Presentation</vt:lpstr>
      <vt:lpstr>PowerPoint Presentation</vt:lpstr>
      <vt:lpstr>PowerPoint Presentation</vt:lpstr>
      <vt:lpstr>What if Parents Won’t Complete the FAFSA? (cont’d) </vt:lpstr>
      <vt:lpstr> Which year’s information is reported? </vt:lpstr>
      <vt:lpstr>Sai calculation - Income   (For 2025-2026 School Year use 2023 Tax Return information)</vt:lpstr>
      <vt:lpstr>Exempt from asset reporting</vt:lpstr>
      <vt:lpstr>Free or reduced-price school lunch </vt:lpstr>
      <vt:lpstr>Fafsa definition of federal benefits received </vt:lpstr>
      <vt:lpstr>What Assets to declare for FAFSA</vt:lpstr>
      <vt:lpstr>sai Calculation – Assets</vt:lpstr>
      <vt:lpstr>SAI Calculation - Family size</vt:lpstr>
      <vt:lpstr>Fafsa definition of Family size</vt:lpstr>
      <vt:lpstr>PowerPoint Presentation</vt:lpstr>
      <vt:lpstr>Didn’t GET enough financial aid? Consider these options</vt:lpstr>
      <vt:lpstr>What About Scholarships?</vt:lpstr>
      <vt:lpstr>Reducing College Costs</vt:lpstr>
      <vt:lpstr>PowerPoint Presentation</vt:lpstr>
      <vt:lpstr>PowerPoint Presentation</vt:lpstr>
      <vt:lpstr>College &amp; Career OPTIONS Financial Aid Tools and Resources</vt:lpstr>
      <vt:lpstr>PowerPoint Presentation</vt:lpstr>
      <vt:lpstr>PowerPoint Presentation</vt:lpstr>
      <vt:lpstr>College &amp; career OPTIONS Financial Aid Services</vt:lpstr>
      <vt:lpstr>    Some Considerations &amp; Reminders</vt:lpstr>
      <vt:lpstr>WITH GRATITUDE!!!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 2021-2022</dc:title>
  <dc:creator>Brad Williams</dc:creator>
  <cp:revision>828</cp:revision>
  <cp:lastPrinted>2023-09-06T01:46:53Z</cp:lastPrinted>
  <dcterms:created xsi:type="dcterms:W3CDTF">2020-07-23T20:48:43Z</dcterms:created>
  <dcterms:modified xsi:type="dcterms:W3CDTF">2025-01-27T18:53:01Z</dcterms:modified>
</cp:coreProperties>
</file>